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60" y="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pPr/>
              <a:t>12.02.2016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pPr/>
              <a:t>12.02.2016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pPr/>
              <a:t>12.02.2016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pPr/>
              <a:t>12.02.2016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pPr/>
              <a:t>12.02.2016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pPr/>
              <a:t>12.02.2016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pPr/>
              <a:t>12.02.2016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pPr/>
              <a:t>12.02.2016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pPr/>
              <a:t>12.02.2016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pPr/>
              <a:t>12.02.2016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pPr/>
              <a:t>12.02.2016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29951-36AC-43AC-9F8C-CB29ED98BBBC}" type="datetimeFigureOut">
              <a:rPr lang="ro-RO" smtClean="0"/>
              <a:pPr/>
              <a:t>12.02.2016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36749-57C8-4065-B7CF-024AD4D5E25D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roenviromarket.ro/membrii/ofertanti/prezentare_extinsa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roenviromarket.ro/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enviromarket.ro/membrii/servicii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://www.roenviromarket.ro/membrii/ofertanti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hyperlink" Target="http://www.roenviromarket.ro/membrii/evenimente" TargetMode="External"/><Relationship Id="rId4" Type="http://schemas.openxmlformats.org/officeDocument/2006/relationships/hyperlink" Target="http://www.roenviromarket.ro/membrii/job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7660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rgbClr val="0070C0"/>
                </a:solidFill>
              </a:rPr>
              <a:t>RoEnviroMarket</a:t>
            </a:r>
            <a:r>
              <a:rPr lang="en-US" sz="2400" b="1" dirty="0" smtClean="0">
                <a:solidFill>
                  <a:srgbClr val="0070C0"/>
                </a:solidFill>
              </a:rPr>
              <a:t/>
            </a:r>
            <a:br>
              <a:rPr lang="en-US" sz="2400" b="1" dirty="0" smtClean="0">
                <a:solidFill>
                  <a:srgbClr val="0070C0"/>
                </a:solidFill>
              </a:rPr>
            </a:br>
            <a:r>
              <a:rPr lang="en-US" sz="2400" b="1" dirty="0" smtClean="0">
                <a:solidFill>
                  <a:srgbClr val="0070C0"/>
                </a:solidFill>
              </a:rPr>
              <a:t>“</a:t>
            </a:r>
            <a:r>
              <a:rPr lang="en-US" sz="2400" b="1" dirty="0" err="1" smtClean="0">
                <a:solidFill>
                  <a:srgbClr val="0070C0"/>
                </a:solidFill>
              </a:rPr>
              <a:t>Catalogul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electronic” al </a:t>
            </a:r>
            <a:r>
              <a:rPr lang="en-US" sz="2400" b="1" dirty="0" err="1" smtClean="0">
                <a:solidFill>
                  <a:srgbClr val="0070C0"/>
                </a:solidFill>
              </a:rPr>
              <a:t>companiilor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si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expertilor</a:t>
            </a:r>
            <a:r>
              <a:rPr lang="en-US" sz="2400" b="1" dirty="0" smtClean="0">
                <a:solidFill>
                  <a:srgbClr val="0070C0"/>
                </a:solidFill>
              </a:rPr>
              <a:t> de </a:t>
            </a:r>
            <a:r>
              <a:rPr lang="en-US" sz="2400" b="1" dirty="0" err="1" smtClean="0">
                <a:solidFill>
                  <a:srgbClr val="0070C0"/>
                </a:solidFill>
              </a:rPr>
              <a:t>mediu</a:t>
            </a:r>
            <a:r>
              <a:rPr lang="en-US" sz="2400" b="1" dirty="0" smtClean="0">
                <a:solidFill>
                  <a:srgbClr val="0070C0"/>
                </a:solidFill>
              </a:rPr>
              <a:t/>
            </a:r>
            <a:br>
              <a:rPr lang="en-US" sz="2400" b="1" dirty="0" smtClean="0">
                <a:solidFill>
                  <a:srgbClr val="0070C0"/>
                </a:solidFill>
              </a:rPr>
            </a:br>
            <a:endParaRPr lang="ro-RO" sz="2400" b="1" dirty="0">
              <a:solidFill>
                <a:srgbClr val="0070C0"/>
              </a:solidFill>
            </a:endParaRPr>
          </a:p>
        </p:txBody>
      </p:sp>
      <p:pic>
        <p:nvPicPr>
          <p:cNvPr id="5" name="Picture 4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1" y="1066800"/>
            <a:ext cx="2971800" cy="915249"/>
          </a:xfrm>
          <a:prstGeom prst="rect">
            <a:avLst/>
          </a:prstGeom>
        </p:spPr>
      </p:pic>
      <p:pic>
        <p:nvPicPr>
          <p:cNvPr id="6" name="Picture 5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29200" y="1143000"/>
            <a:ext cx="3396026" cy="609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66800" y="1828800"/>
            <a:ext cx="19900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70C0"/>
                </a:solidFill>
              </a:rPr>
              <a:t>www.roenviromarket.ro</a:t>
            </a:r>
            <a:endParaRPr lang="ro-RO" sz="1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- </a:t>
            </a:r>
            <a:r>
              <a:rPr lang="en-US" sz="2800" dirty="0" err="1" smtClean="0"/>
              <a:t>experti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057400"/>
            <a:ext cx="7467600" cy="4114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>
                <a:solidFill>
                  <a:srgbClr val="0070C0"/>
                </a:solidFill>
              </a:rPr>
              <a:t>Sectiunea</a:t>
            </a:r>
            <a:r>
              <a:rPr lang="en-US" b="1" dirty="0" smtClean="0">
                <a:solidFill>
                  <a:srgbClr val="0070C0"/>
                </a:solidFill>
              </a:rPr>
              <a:t> OFERTE</a:t>
            </a:r>
          </a:p>
          <a:p>
            <a:pPr>
              <a:lnSpc>
                <a:spcPct val="150000"/>
              </a:lnSpc>
            </a:pPr>
            <a:r>
              <a:rPr lang="ro-RO" b="1" dirty="0" smtClean="0"/>
              <a:t>Stabilirea </a:t>
            </a:r>
            <a:r>
              <a:rPr lang="ro-RO" b="1" dirty="0"/>
              <a:t>titlului ofertei</a:t>
            </a:r>
            <a:r>
              <a:rPr lang="ro-RO" dirty="0"/>
              <a:t> - ex. </a:t>
            </a:r>
            <a:r>
              <a:rPr lang="en-US" dirty="0" err="1" smtClean="0"/>
              <a:t>Elaborare</a:t>
            </a:r>
            <a:r>
              <a:rPr lang="en-US" dirty="0" smtClean="0"/>
              <a:t> </a:t>
            </a:r>
            <a:r>
              <a:rPr lang="en-US" dirty="0" err="1" smtClean="0"/>
              <a:t>studii</a:t>
            </a:r>
            <a:r>
              <a:rPr lang="en-US" dirty="0" smtClean="0"/>
              <a:t> de impact</a:t>
            </a:r>
            <a:endParaRPr lang="ro-RO" dirty="0"/>
          </a:p>
          <a:p>
            <a:pPr>
              <a:lnSpc>
                <a:spcPct val="150000"/>
              </a:lnSpc>
            </a:pPr>
            <a:r>
              <a:rPr lang="ro-RO" b="1" dirty="0"/>
              <a:t>Descrierea ofertei</a:t>
            </a:r>
            <a:r>
              <a:rPr lang="ro-RO" dirty="0"/>
              <a:t> - furnizati detalii minimale privind continutul </a:t>
            </a:r>
            <a:r>
              <a:rPr lang="ro-RO" dirty="0" smtClean="0"/>
              <a:t>ofertei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(</a:t>
            </a:r>
            <a:r>
              <a:rPr lang="ro-RO" dirty="0"/>
              <a:t>acestea vor fi afisate pe site pentru ca persoanele interesate sa inteleaga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despre </a:t>
            </a:r>
            <a:r>
              <a:rPr lang="ro-RO" dirty="0"/>
              <a:t>ce este vorba). O descriere mai detaliata va fi posibila in etapa urmatoare</a:t>
            </a:r>
          </a:p>
          <a:p>
            <a:pPr>
              <a:lnSpc>
                <a:spcPct val="150000"/>
              </a:lnSpc>
            </a:pPr>
            <a:r>
              <a:rPr lang="ro-RO" dirty="0"/>
              <a:t>Adaugati o </a:t>
            </a:r>
            <a:r>
              <a:rPr lang="ro-RO" b="1" dirty="0"/>
              <a:t>imagine</a:t>
            </a:r>
            <a:r>
              <a:rPr lang="ro-RO" dirty="0"/>
              <a:t> sugestiva care poate caracteriza oferta dvs.</a:t>
            </a:r>
          </a:p>
          <a:p>
            <a:pPr>
              <a:lnSpc>
                <a:spcPct val="150000"/>
              </a:lnSpc>
            </a:pPr>
            <a:r>
              <a:rPr lang="ro-RO" dirty="0"/>
              <a:t>Stabiliti </a:t>
            </a:r>
            <a:r>
              <a:rPr lang="ro-RO" b="1" dirty="0"/>
              <a:t>Categoria si Tipul</a:t>
            </a:r>
            <a:r>
              <a:rPr lang="ro-RO" dirty="0"/>
              <a:t> care reflecta cel mai bine zona din care face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parte </a:t>
            </a:r>
            <a:r>
              <a:rPr lang="ro-RO" dirty="0"/>
              <a:t>oferta dvs.</a:t>
            </a:r>
          </a:p>
          <a:p>
            <a:pPr>
              <a:lnSpc>
                <a:spcPct val="150000"/>
              </a:lnSpc>
            </a:pPr>
            <a:r>
              <a:rPr lang="ro-RO" dirty="0"/>
              <a:t>Salvati datele inregistrate - se trece la etapa a 2-a de redactare a ofertei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si se</a:t>
            </a:r>
            <a:r>
              <a:rPr lang="en-US" dirty="0" smtClean="0"/>
              <a:t> </a:t>
            </a:r>
            <a:r>
              <a:rPr lang="ro-RO" b="1" dirty="0" smtClean="0">
                <a:solidFill>
                  <a:srgbClr val="0070C0"/>
                </a:solidFill>
              </a:rPr>
              <a:t>deschide </a:t>
            </a:r>
            <a:r>
              <a:rPr lang="ro-RO" b="1" dirty="0">
                <a:solidFill>
                  <a:srgbClr val="0070C0"/>
                </a:solidFill>
              </a:rPr>
              <a:t>o noua </a:t>
            </a:r>
            <a:r>
              <a:rPr lang="ro-RO" b="1" dirty="0" smtClean="0">
                <a:solidFill>
                  <a:srgbClr val="0070C0"/>
                </a:solidFill>
              </a:rPr>
              <a:t>sectiune</a:t>
            </a:r>
            <a:endParaRPr lang="ro-RO" dirty="0">
              <a:solidFill>
                <a:srgbClr val="0070C0"/>
              </a:solidFill>
            </a:endParaRPr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- </a:t>
            </a:r>
            <a:r>
              <a:rPr lang="en-US" sz="2800" dirty="0" err="1" smtClean="0"/>
              <a:t>experti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057400"/>
            <a:ext cx="7467600" cy="4114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>
                <a:solidFill>
                  <a:srgbClr val="0070C0"/>
                </a:solidFill>
              </a:rPr>
              <a:t>Sectiunea</a:t>
            </a:r>
            <a:r>
              <a:rPr lang="en-US" b="1" dirty="0" smtClean="0">
                <a:solidFill>
                  <a:srgbClr val="0070C0"/>
                </a:solidFill>
              </a:rPr>
              <a:t> OFERTE</a:t>
            </a:r>
          </a:p>
          <a:p>
            <a:pPr>
              <a:lnSpc>
                <a:spcPct val="150000"/>
              </a:lnSpc>
            </a:pPr>
            <a:endParaRPr lang="en-US" b="1" dirty="0" smtClean="0">
              <a:solidFill>
                <a:srgbClr val="0070C0"/>
              </a:solidFill>
            </a:endParaRPr>
          </a:p>
          <a:p>
            <a:r>
              <a:rPr lang="ro-RO" b="1" dirty="0"/>
              <a:t>Descriere si incadrare oferta</a:t>
            </a:r>
            <a:r>
              <a:rPr lang="ro-RO" dirty="0"/>
              <a:t> - este zona in care se afiseaza toate informatiile </a:t>
            </a:r>
            <a:endParaRPr lang="en-US" dirty="0" smtClean="0"/>
          </a:p>
          <a:p>
            <a:r>
              <a:rPr lang="ro-RO" dirty="0" smtClean="0"/>
              <a:t>inregistrate </a:t>
            </a:r>
            <a:r>
              <a:rPr lang="ro-RO" dirty="0"/>
              <a:t>de dvs in etapa anterioara (punctele 1-5) in scopul editarii, </a:t>
            </a:r>
            <a:endParaRPr lang="en-US" dirty="0" smtClean="0"/>
          </a:p>
          <a:p>
            <a:r>
              <a:rPr lang="ro-RO" dirty="0" smtClean="0"/>
              <a:t>completarii </a:t>
            </a:r>
            <a:r>
              <a:rPr lang="ro-RO" dirty="0"/>
              <a:t>sau modificarii acestora daca este cazul</a:t>
            </a:r>
          </a:p>
          <a:p>
            <a:r>
              <a:rPr lang="ro-RO" b="1" dirty="0"/>
              <a:t>Prezentare extinsa</a:t>
            </a:r>
            <a:r>
              <a:rPr lang="ro-RO" dirty="0"/>
              <a:t> - este zona in care elababorati prezentarea detaliata </a:t>
            </a:r>
            <a:endParaRPr lang="en-US" dirty="0" smtClean="0"/>
          </a:p>
          <a:p>
            <a:r>
              <a:rPr lang="ro-RO" dirty="0" smtClean="0"/>
              <a:t>a </a:t>
            </a:r>
            <a:r>
              <a:rPr lang="ro-RO" dirty="0"/>
              <a:t>ofertei (date tehnice, performante, costuri, operare, avantaje oferite, etc). </a:t>
            </a:r>
            <a:endParaRPr lang="en-US" dirty="0" smtClean="0"/>
          </a:p>
          <a:p>
            <a:r>
              <a:rPr lang="ro-RO" dirty="0" smtClean="0"/>
              <a:t>Aceste </a:t>
            </a:r>
            <a:r>
              <a:rPr lang="ro-RO" dirty="0"/>
              <a:t>detalii pot fi structurate pe capitole astfel incat oferta sa fie </a:t>
            </a:r>
            <a:endParaRPr lang="en-US" dirty="0" smtClean="0"/>
          </a:p>
          <a:p>
            <a:r>
              <a:rPr lang="ro-RO" dirty="0" smtClean="0"/>
              <a:t>clar </a:t>
            </a:r>
            <a:r>
              <a:rPr lang="ro-RO" dirty="0"/>
              <a:t>expusa si atractiva.</a:t>
            </a:r>
          </a:p>
          <a:p>
            <a:r>
              <a:rPr lang="ro-RO" b="1" dirty="0"/>
              <a:t>Domenii oferta</a:t>
            </a:r>
            <a:r>
              <a:rPr lang="ro-RO" dirty="0"/>
              <a:t> - selectati domeniile in care oferta dvs isi gaseste aplicabilitatea</a:t>
            </a:r>
          </a:p>
          <a:p>
            <a:r>
              <a:rPr lang="ro-RO" b="1" dirty="0"/>
              <a:t>Salvare</a:t>
            </a:r>
            <a:r>
              <a:rPr lang="ro-RO" dirty="0"/>
              <a:t> - salvati informatiile in fiecare din sectiunile de mai sus</a:t>
            </a:r>
          </a:p>
          <a:p>
            <a:r>
              <a:rPr lang="ro-RO" dirty="0"/>
              <a:t>Puteti sa </a:t>
            </a:r>
            <a:r>
              <a:rPr lang="ro-RO" b="1" dirty="0"/>
              <a:t>vizualizati</a:t>
            </a:r>
            <a:r>
              <a:rPr lang="ro-RO" dirty="0"/>
              <a:t> aspectul ofertei dvs asa cum ati elaborat-o . </a:t>
            </a:r>
            <a:endParaRPr lang="en-US" dirty="0" smtClean="0"/>
          </a:p>
          <a:p>
            <a:r>
              <a:rPr lang="ro-RO" dirty="0" smtClean="0">
                <a:solidFill>
                  <a:srgbClr val="0070C0"/>
                </a:solidFill>
              </a:rPr>
              <a:t>Se </a:t>
            </a:r>
            <a:r>
              <a:rPr lang="ro-RO" dirty="0">
                <a:solidFill>
                  <a:srgbClr val="0070C0"/>
                </a:solidFill>
              </a:rPr>
              <a:t>deschide o fereastra noua</a:t>
            </a:r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- </a:t>
            </a:r>
            <a:r>
              <a:rPr lang="en-US" sz="2800" dirty="0" err="1" smtClean="0"/>
              <a:t>companii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752600"/>
            <a:ext cx="7620000" cy="4495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/>
              <a:t>Prezentare</a:t>
            </a:r>
            <a:r>
              <a:rPr lang="en-US" b="1" dirty="0" smtClean="0"/>
              <a:t> </a:t>
            </a:r>
            <a:r>
              <a:rPr lang="en-US" b="1" dirty="0" err="1" smtClean="0"/>
              <a:t>companie</a:t>
            </a:r>
            <a:endParaRPr lang="en-US" b="1" dirty="0" smtClean="0"/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r>
              <a:rPr lang="en-US" b="1" dirty="0" err="1" smtClean="0"/>
              <a:t>Denumire</a:t>
            </a:r>
            <a:r>
              <a:rPr lang="en-US" b="1" dirty="0" smtClean="0"/>
              <a:t> </a:t>
            </a:r>
            <a:r>
              <a:rPr lang="en-US" b="1" dirty="0" err="1" smtClean="0"/>
              <a:t>companie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Date de contact</a:t>
            </a:r>
          </a:p>
          <a:p>
            <a:r>
              <a:rPr lang="en-US" dirty="0" smtClean="0"/>
              <a:t>Date </a:t>
            </a:r>
            <a:r>
              <a:rPr lang="en-US" dirty="0" err="1" smtClean="0"/>
              <a:t>fiscale</a:t>
            </a:r>
            <a:endParaRPr lang="en-US" dirty="0" smtClean="0"/>
          </a:p>
          <a:p>
            <a:r>
              <a:rPr lang="en-US" dirty="0" err="1" smtClean="0"/>
              <a:t>Reprezentant</a:t>
            </a:r>
            <a:r>
              <a:rPr lang="en-US" dirty="0" smtClean="0"/>
              <a:t> legal</a:t>
            </a:r>
          </a:p>
          <a:p>
            <a:r>
              <a:rPr lang="en-US" dirty="0" err="1" smtClean="0"/>
              <a:t>Persoana</a:t>
            </a:r>
            <a:r>
              <a:rPr lang="en-US" dirty="0" smtClean="0"/>
              <a:t> de contact</a:t>
            </a:r>
          </a:p>
          <a:p>
            <a:endParaRPr lang="en-US" b="1" dirty="0" smtClean="0"/>
          </a:p>
          <a:p>
            <a:r>
              <a:rPr lang="ro-RO" b="1" dirty="0" smtClean="0"/>
              <a:t>Descrierea </a:t>
            </a:r>
            <a:r>
              <a:rPr lang="ro-RO" b="1" dirty="0"/>
              <a:t>companiei</a:t>
            </a:r>
          </a:p>
          <a:p>
            <a:r>
              <a:rPr lang="ro-RO" dirty="0"/>
              <a:t>Scurta </a:t>
            </a:r>
            <a:r>
              <a:rPr lang="ro-RO" dirty="0" smtClean="0"/>
              <a:t>prezentare</a:t>
            </a:r>
            <a:endParaRPr lang="en-US" dirty="0" smtClean="0"/>
          </a:p>
          <a:p>
            <a:r>
              <a:rPr lang="ro-RO" dirty="0" smtClean="0"/>
              <a:t>Scurta </a:t>
            </a:r>
            <a:r>
              <a:rPr lang="ro-RO" dirty="0"/>
              <a:t>prezentare se rezuma la un text de cel mult 1000 de caractere si va fi </a:t>
            </a:r>
            <a:endParaRPr lang="en-US" dirty="0" smtClean="0"/>
          </a:p>
          <a:p>
            <a:r>
              <a:rPr lang="ro-RO" dirty="0" smtClean="0"/>
              <a:t>utilizata </a:t>
            </a:r>
            <a:r>
              <a:rPr lang="ro-RO" dirty="0"/>
              <a:t>pentru descrierea sumara a companiei dvs. </a:t>
            </a:r>
            <a:endParaRPr lang="en-US" dirty="0" smtClean="0"/>
          </a:p>
          <a:p>
            <a:r>
              <a:rPr lang="ro-RO" dirty="0" smtClean="0"/>
              <a:t>Textul </a:t>
            </a:r>
            <a:r>
              <a:rPr lang="ro-RO" dirty="0"/>
              <a:t>trebuie sa fie relevant pentru cei care cauta companii cu un anume specific</a:t>
            </a:r>
          </a:p>
          <a:p>
            <a:endParaRPr lang="ro-RO" dirty="0"/>
          </a:p>
          <a:p>
            <a:r>
              <a:rPr lang="ro-RO" b="1" dirty="0"/>
              <a:t> </a:t>
            </a:r>
            <a:endParaRPr lang="ro-RO" dirty="0"/>
          </a:p>
          <a:p>
            <a:pPr>
              <a:lnSpc>
                <a:spcPct val="150000"/>
              </a:lnSpc>
            </a:pPr>
            <a:endParaRPr lang="ro-RO" dirty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- </a:t>
            </a:r>
            <a:r>
              <a:rPr lang="en-US" sz="2800" dirty="0" err="1" smtClean="0"/>
              <a:t>companii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752600"/>
            <a:ext cx="7620000" cy="4495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/>
              <a:t>Prezentare</a:t>
            </a:r>
            <a:r>
              <a:rPr lang="en-US" b="1" dirty="0" smtClean="0"/>
              <a:t> </a:t>
            </a:r>
            <a:r>
              <a:rPr lang="en-US" b="1" dirty="0" err="1" smtClean="0"/>
              <a:t>companie</a:t>
            </a:r>
            <a:endParaRPr lang="en-US" b="1" dirty="0" smtClean="0"/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r>
              <a:rPr lang="ro-RO" b="1" dirty="0"/>
              <a:t>Prezentare extinsa</a:t>
            </a:r>
          </a:p>
          <a:p>
            <a:r>
              <a:rPr lang="ro-RO" sz="1400" dirty="0"/>
              <a:t>Sectiunea de Prezentare extinsa a companiei a fost creata in scopul elaborarii </a:t>
            </a:r>
            <a:r>
              <a:rPr lang="ro-RO" sz="1400" dirty="0" smtClean="0"/>
              <a:t>unei </a:t>
            </a:r>
            <a:r>
              <a:rPr lang="ro-RO" sz="1400" dirty="0"/>
              <a:t>descrieri mai </a:t>
            </a:r>
            <a:endParaRPr lang="en-US" sz="1400" dirty="0" smtClean="0"/>
          </a:p>
          <a:p>
            <a:r>
              <a:rPr lang="ro-RO" sz="1400" dirty="0" smtClean="0"/>
              <a:t>largi </a:t>
            </a:r>
            <a:r>
              <a:rPr lang="ro-RO" sz="1400" dirty="0"/>
              <a:t>a companiei si este structurat pe capitole (sectiuni). </a:t>
            </a:r>
            <a:endParaRPr lang="en-US" sz="1400" dirty="0" smtClean="0"/>
          </a:p>
          <a:p>
            <a:r>
              <a:rPr lang="ro-RO" sz="1400" dirty="0" smtClean="0"/>
              <a:t>Dvs</a:t>
            </a:r>
            <a:r>
              <a:rPr lang="ro-RO" sz="1400" dirty="0"/>
              <a:t>. veti stabili titlul capitolelor si continutul acestora.</a:t>
            </a:r>
            <a:br>
              <a:rPr lang="ro-RO" sz="1400" dirty="0"/>
            </a:br>
            <a:r>
              <a:rPr lang="ro-RO" sz="1400" dirty="0"/>
              <a:t>Nu exista limita pentru numarul de capitole sau de caractere.</a:t>
            </a:r>
          </a:p>
          <a:p>
            <a:r>
              <a:rPr lang="ro-RO" b="1" dirty="0">
                <a:hlinkClick r:id="rId2"/>
              </a:rPr>
              <a:t> </a:t>
            </a:r>
            <a:r>
              <a:rPr lang="ro-RO" b="1" dirty="0" smtClean="0"/>
              <a:t>Profil </a:t>
            </a:r>
            <a:r>
              <a:rPr lang="ro-RO" b="1" dirty="0"/>
              <a:t>companie</a:t>
            </a:r>
          </a:p>
          <a:p>
            <a:r>
              <a:rPr lang="ro-RO" sz="1400" dirty="0"/>
              <a:t>Profilul companiei se refera la domeniile in care isi desfasoara activitatea.</a:t>
            </a:r>
            <a:br>
              <a:rPr lang="ro-RO" sz="1400" dirty="0"/>
            </a:br>
            <a:r>
              <a:rPr lang="ro-RO" sz="1400" dirty="0"/>
              <a:t>Realizati selectia acestora prin marcarea in check box a domeniilor </a:t>
            </a:r>
            <a:r>
              <a:rPr lang="ro-RO" sz="1400" dirty="0" smtClean="0"/>
              <a:t>care </a:t>
            </a:r>
            <a:r>
              <a:rPr lang="ro-RO" sz="1400" dirty="0"/>
              <a:t>caracterizeaza activitatea dvs. </a:t>
            </a:r>
            <a:r>
              <a:rPr lang="ro-RO" dirty="0"/>
              <a:t/>
            </a:r>
            <a:br>
              <a:rPr lang="ro-RO" dirty="0"/>
            </a:br>
            <a:r>
              <a:rPr lang="ro-RO" sz="1400" dirty="0"/>
              <a:t>Nu exista restrictii de selectie dar este preferabil ca domeniile sa </a:t>
            </a:r>
            <a:r>
              <a:rPr lang="ro-RO" sz="1400" dirty="0" smtClean="0"/>
              <a:t>fie</a:t>
            </a:r>
            <a:r>
              <a:rPr lang="en-US" sz="1400" dirty="0" smtClean="0"/>
              <a:t> </a:t>
            </a:r>
            <a:r>
              <a:rPr lang="ro-RO" sz="1400" dirty="0" smtClean="0"/>
              <a:t> </a:t>
            </a:r>
            <a:r>
              <a:rPr lang="ro-RO" sz="1400" dirty="0"/>
              <a:t>reprezentative pentru </a:t>
            </a:r>
            <a:endParaRPr lang="en-US" sz="1400" dirty="0" smtClean="0"/>
          </a:p>
          <a:p>
            <a:r>
              <a:rPr lang="ro-RO" sz="1400" dirty="0" smtClean="0"/>
              <a:t>activitatea </a:t>
            </a:r>
            <a:r>
              <a:rPr lang="ro-RO" sz="1400" dirty="0"/>
              <a:t>prestata</a:t>
            </a:r>
          </a:p>
          <a:p>
            <a:r>
              <a:rPr lang="ro-RO" b="1" dirty="0"/>
              <a:t> </a:t>
            </a:r>
            <a:r>
              <a:rPr lang="ro-RO" b="1" dirty="0" smtClean="0"/>
              <a:t>Fisiere </a:t>
            </a:r>
            <a:r>
              <a:rPr lang="ro-RO" b="1" dirty="0"/>
              <a:t>atasate</a:t>
            </a:r>
          </a:p>
          <a:p>
            <a:r>
              <a:rPr lang="ro-RO" sz="1400" dirty="0"/>
              <a:t>Prin fisiere se inteleg orice materiale publicitare, brosuri sau CV-uri.</a:t>
            </a:r>
            <a:br>
              <a:rPr lang="ro-RO" sz="1400" dirty="0"/>
            </a:br>
            <a:r>
              <a:rPr lang="ro-RO" sz="1400" dirty="0"/>
              <a:t>Numarul de fisiere nu este limitat.</a:t>
            </a:r>
            <a:br>
              <a:rPr lang="ro-RO" sz="1400" dirty="0"/>
            </a:br>
            <a:r>
              <a:rPr lang="ro-RO" sz="1400" dirty="0"/>
              <a:t>Este preferabil ca fisierele de prezentare sa fie in format pdf si sa le atribuiti o </a:t>
            </a:r>
            <a:r>
              <a:rPr lang="ro-RO" sz="1400" dirty="0" smtClean="0"/>
              <a:t>denumire </a:t>
            </a:r>
            <a:r>
              <a:rPr lang="ro-RO" sz="1400" dirty="0"/>
              <a:t>sugestiva </a:t>
            </a:r>
            <a:endParaRPr lang="en-US" sz="1400" dirty="0" smtClean="0"/>
          </a:p>
          <a:p>
            <a:r>
              <a:rPr lang="ro-RO" sz="1400" dirty="0" smtClean="0"/>
              <a:t>pentru </a:t>
            </a:r>
            <a:r>
              <a:rPr lang="ro-RO" sz="1400" dirty="0"/>
              <a:t>utilizatori</a:t>
            </a:r>
          </a:p>
          <a:p>
            <a:endParaRPr lang="ro-RO" dirty="0"/>
          </a:p>
          <a:p>
            <a:r>
              <a:rPr lang="ro-RO" b="1" dirty="0"/>
              <a:t> </a:t>
            </a:r>
            <a:endParaRPr lang="ro-RO" dirty="0"/>
          </a:p>
          <a:p>
            <a:pPr>
              <a:lnSpc>
                <a:spcPct val="150000"/>
              </a:lnSpc>
            </a:pPr>
            <a:endParaRPr lang="ro-RO" dirty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- </a:t>
            </a:r>
            <a:r>
              <a:rPr lang="en-US" sz="2800" dirty="0" err="1" smtClean="0"/>
              <a:t>companii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752600"/>
            <a:ext cx="7620000" cy="4495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/>
              <a:t>Sectiunea</a:t>
            </a:r>
            <a:r>
              <a:rPr lang="en-US" b="1" dirty="0" smtClean="0"/>
              <a:t> OFERTE</a:t>
            </a:r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Aceasta </a:t>
            </a:r>
            <a:r>
              <a:rPr lang="ro-RO" dirty="0"/>
              <a:t>sectiune este destinata elaborarii continutului si formatului ofertelor pe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care </a:t>
            </a:r>
            <a:r>
              <a:rPr lang="ro-RO" dirty="0"/>
              <a:t>compania dvs le prezinta.</a:t>
            </a:r>
          </a:p>
          <a:p>
            <a:pPr>
              <a:lnSpc>
                <a:spcPct val="150000"/>
              </a:lnSpc>
            </a:pPr>
            <a:r>
              <a:rPr lang="ro-RO" b="1" dirty="0"/>
              <a:t>Ofertele</a:t>
            </a:r>
            <a:r>
              <a:rPr lang="ro-RO" dirty="0"/>
              <a:t> reprezinta serviciile de orice natura (consultanta, furnizare de produse,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lucrari</a:t>
            </a:r>
            <a:r>
              <a:rPr lang="ro-RO" dirty="0"/>
              <a:t>, educatie, etc) pe care le puteti oferi potentialilor beneficiari.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Acestea </a:t>
            </a:r>
            <a:r>
              <a:rPr lang="ro-RO" dirty="0"/>
              <a:t>vor fi vizate in procesul de cautare a oricarui beneficiar cu prioritate.</a:t>
            </a:r>
          </a:p>
          <a:p>
            <a:pPr>
              <a:lnSpc>
                <a:spcPct val="150000"/>
              </a:lnSpc>
            </a:pPr>
            <a:r>
              <a:rPr lang="ro-RO" dirty="0"/>
              <a:t>Pentru a publica o oferta utilizati butonul </a:t>
            </a:r>
            <a:r>
              <a:rPr lang="ro-RO" b="1" dirty="0"/>
              <a:t>Adauga oferta</a:t>
            </a:r>
            <a:r>
              <a:rPr lang="ro-RO" dirty="0"/>
              <a:t>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Se </a:t>
            </a:r>
            <a:r>
              <a:rPr lang="ro-RO" dirty="0"/>
              <a:t>va deschide o </a:t>
            </a:r>
            <a:r>
              <a:rPr lang="ro-RO" dirty="0" smtClean="0"/>
              <a:t>pagina </a:t>
            </a:r>
            <a:r>
              <a:rPr lang="ro-RO" dirty="0"/>
              <a:t>cu un continut sugestiv.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Lista </a:t>
            </a:r>
            <a:r>
              <a:rPr lang="ro-RO" dirty="0"/>
              <a:t>ofertelor deja elaborate se afiseaza permanent.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Puteti </a:t>
            </a:r>
            <a:r>
              <a:rPr lang="ro-RO" dirty="0"/>
              <a:t>oricand sa Modificati sau sa Stergeti o oferta.</a:t>
            </a:r>
          </a:p>
          <a:p>
            <a:endParaRPr lang="ro-RO" dirty="0"/>
          </a:p>
          <a:p>
            <a:r>
              <a:rPr lang="ro-RO" b="1" dirty="0"/>
              <a:t> </a:t>
            </a:r>
            <a:endParaRPr lang="ro-RO" dirty="0"/>
          </a:p>
          <a:p>
            <a:pPr>
              <a:lnSpc>
                <a:spcPct val="150000"/>
              </a:lnSpc>
            </a:pPr>
            <a:endParaRPr lang="ro-RO" dirty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- </a:t>
            </a:r>
            <a:r>
              <a:rPr lang="en-US" sz="2800" dirty="0" err="1" smtClean="0"/>
              <a:t>companii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905000"/>
            <a:ext cx="7924800" cy="4495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/>
              <a:t>Sectiunea</a:t>
            </a:r>
            <a:r>
              <a:rPr lang="en-US" b="1" dirty="0" smtClean="0"/>
              <a:t> OFERTE</a:t>
            </a:r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r>
              <a:rPr lang="ro-RO" b="1" dirty="0"/>
              <a:t>Lista dumneavoastra de </a:t>
            </a:r>
            <a:r>
              <a:rPr lang="ro-RO" b="1" dirty="0" smtClean="0"/>
              <a:t>oferte</a:t>
            </a:r>
            <a:endParaRPr lang="ro-RO" b="1" dirty="0"/>
          </a:p>
          <a:p>
            <a:pPr>
              <a:lnSpc>
                <a:spcPct val="150000"/>
              </a:lnSpc>
            </a:pPr>
            <a:r>
              <a:rPr lang="ro-RO" dirty="0" smtClean="0"/>
              <a:t/>
            </a:r>
            <a:br>
              <a:rPr lang="ro-RO" dirty="0" smtClean="0"/>
            </a:br>
            <a:r>
              <a:rPr lang="ro-RO" dirty="0"/>
              <a:t>Ofertele </a:t>
            </a:r>
            <a:r>
              <a:rPr lang="ro-RO" b="1" dirty="0">
                <a:solidFill>
                  <a:srgbClr val="FF0000"/>
                </a:solidFill>
              </a:rPr>
              <a:t>Inactive</a:t>
            </a:r>
            <a:r>
              <a:rPr lang="ro-RO" dirty="0"/>
              <a:t> sunt ofertele pe care le-ati creat dar nu sunt pubicate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pe </a:t>
            </a:r>
            <a:r>
              <a:rPr lang="ro-RO" dirty="0"/>
              <a:t>site(fie pentru ca sunt incomplete, fie ca nu doriti sa fie publicate in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momentul </a:t>
            </a:r>
            <a:r>
              <a:rPr lang="ro-RO" dirty="0"/>
              <a:t>de fata sau tipul dumneavoastra de abonament nu permite activarea lor),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pentru </a:t>
            </a:r>
            <a:r>
              <a:rPr lang="ro-RO" dirty="0"/>
              <a:t>a le activa(publica pe site) apasati pe linkul activeaza.</a:t>
            </a:r>
            <a:r>
              <a:rPr lang="ro-RO" dirty="0" smtClean="0"/>
              <a:t/>
            </a:r>
            <a:br>
              <a:rPr lang="ro-RO" dirty="0" smtClean="0"/>
            </a:br>
            <a:r>
              <a:rPr lang="ro-RO" dirty="0"/>
              <a:t>Ofertele </a:t>
            </a:r>
            <a:r>
              <a:rPr lang="ro-RO" b="1" dirty="0">
                <a:solidFill>
                  <a:srgbClr val="FF0000"/>
                </a:solidFill>
              </a:rPr>
              <a:t>Active</a:t>
            </a:r>
            <a:r>
              <a:rPr lang="ro-RO" dirty="0"/>
              <a:t> sunt ofertele care sunt in prezent publicate pe site.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Daca </a:t>
            </a:r>
            <a:r>
              <a:rPr lang="ro-RO" dirty="0"/>
              <a:t>doriti sa retrageti o oferta va rugam apasati pe linkul: </a:t>
            </a:r>
            <a:r>
              <a:rPr lang="ro-RO" dirty="0">
                <a:solidFill>
                  <a:srgbClr val="FF0000"/>
                </a:solidFill>
              </a:rPr>
              <a:t>Deactiveaza</a:t>
            </a:r>
            <a:r>
              <a:rPr lang="ro-RO" dirty="0"/>
              <a:t>.</a:t>
            </a:r>
          </a:p>
          <a:p>
            <a:r>
              <a:rPr lang="ro-RO" b="1" dirty="0"/>
              <a:t> </a:t>
            </a:r>
            <a:endParaRPr lang="ro-RO" dirty="0"/>
          </a:p>
          <a:p>
            <a:pPr>
              <a:lnSpc>
                <a:spcPct val="150000"/>
              </a:lnSpc>
            </a:pPr>
            <a:endParaRPr lang="ro-RO" dirty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– </a:t>
            </a:r>
            <a:r>
              <a:rPr lang="en-US" sz="2800" dirty="0" err="1" smtClean="0"/>
              <a:t>companii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057400"/>
            <a:ext cx="7467600" cy="4114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>
                <a:solidFill>
                  <a:srgbClr val="0070C0"/>
                </a:solidFill>
              </a:rPr>
              <a:t>Sectiunea</a:t>
            </a:r>
            <a:r>
              <a:rPr lang="en-US" b="1" dirty="0" smtClean="0">
                <a:solidFill>
                  <a:srgbClr val="0070C0"/>
                </a:solidFill>
              </a:rPr>
              <a:t> OFERTE</a:t>
            </a:r>
          </a:p>
          <a:p>
            <a:pPr>
              <a:lnSpc>
                <a:spcPct val="150000"/>
              </a:lnSpc>
            </a:pPr>
            <a:r>
              <a:rPr lang="ro-RO" b="1" dirty="0" smtClean="0"/>
              <a:t>Stabilirea </a:t>
            </a:r>
            <a:r>
              <a:rPr lang="ro-RO" b="1" dirty="0"/>
              <a:t>titlului ofertei</a:t>
            </a:r>
            <a:r>
              <a:rPr lang="ro-RO" dirty="0"/>
              <a:t> - ex. </a:t>
            </a:r>
            <a:r>
              <a:rPr lang="en-US" dirty="0" err="1" smtClean="0"/>
              <a:t>Analizor</a:t>
            </a:r>
            <a:r>
              <a:rPr lang="en-US" dirty="0" smtClean="0"/>
              <a:t> de gaze </a:t>
            </a:r>
            <a:r>
              <a:rPr lang="en-US" dirty="0" err="1" smtClean="0"/>
              <a:t>portabil</a:t>
            </a:r>
            <a:endParaRPr lang="ro-RO" dirty="0"/>
          </a:p>
          <a:p>
            <a:pPr>
              <a:lnSpc>
                <a:spcPct val="150000"/>
              </a:lnSpc>
            </a:pPr>
            <a:r>
              <a:rPr lang="ro-RO" b="1" dirty="0"/>
              <a:t>Descrierea ofertei</a:t>
            </a:r>
            <a:r>
              <a:rPr lang="ro-RO" dirty="0"/>
              <a:t> - furnizati detalii minimale privind continutul </a:t>
            </a:r>
            <a:r>
              <a:rPr lang="ro-RO" dirty="0" smtClean="0"/>
              <a:t>ofertei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(</a:t>
            </a:r>
            <a:r>
              <a:rPr lang="ro-RO" dirty="0"/>
              <a:t>acestea vor fi afisate pe site pentru ca persoanele interesate sa inteleaga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despre </a:t>
            </a:r>
            <a:r>
              <a:rPr lang="ro-RO" dirty="0"/>
              <a:t>ce este vorba). O descriere mai detaliata va fi posibila in etapa urmatoare</a:t>
            </a:r>
          </a:p>
          <a:p>
            <a:pPr>
              <a:lnSpc>
                <a:spcPct val="150000"/>
              </a:lnSpc>
            </a:pPr>
            <a:r>
              <a:rPr lang="ro-RO" dirty="0"/>
              <a:t>Adaugati o </a:t>
            </a:r>
            <a:r>
              <a:rPr lang="ro-RO" b="1" dirty="0"/>
              <a:t>imagine</a:t>
            </a:r>
            <a:r>
              <a:rPr lang="ro-RO" dirty="0"/>
              <a:t> sugestiva care poate caracteriza oferta dvs.</a:t>
            </a:r>
          </a:p>
          <a:p>
            <a:pPr>
              <a:lnSpc>
                <a:spcPct val="150000"/>
              </a:lnSpc>
            </a:pPr>
            <a:r>
              <a:rPr lang="ro-RO" dirty="0"/>
              <a:t>Stabiliti </a:t>
            </a:r>
            <a:r>
              <a:rPr lang="ro-RO" b="1" dirty="0"/>
              <a:t>Categoria si Tipul</a:t>
            </a:r>
            <a:r>
              <a:rPr lang="ro-RO" dirty="0"/>
              <a:t> care reflecta cel mai bine zona din care face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parte </a:t>
            </a:r>
            <a:r>
              <a:rPr lang="ro-RO" dirty="0"/>
              <a:t>oferta dvs.</a:t>
            </a:r>
          </a:p>
          <a:p>
            <a:pPr>
              <a:lnSpc>
                <a:spcPct val="150000"/>
              </a:lnSpc>
            </a:pPr>
            <a:r>
              <a:rPr lang="ro-RO" dirty="0"/>
              <a:t>Salvati datele inregistrate - se trece la etapa a 2-a de redactare a ofertei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si se</a:t>
            </a:r>
            <a:r>
              <a:rPr lang="en-US" dirty="0" smtClean="0"/>
              <a:t> </a:t>
            </a:r>
            <a:r>
              <a:rPr lang="ro-RO" b="1" dirty="0" smtClean="0">
                <a:solidFill>
                  <a:srgbClr val="0070C0"/>
                </a:solidFill>
              </a:rPr>
              <a:t>deschide </a:t>
            </a:r>
            <a:r>
              <a:rPr lang="ro-RO" b="1" dirty="0">
                <a:solidFill>
                  <a:srgbClr val="0070C0"/>
                </a:solidFill>
              </a:rPr>
              <a:t>o noua </a:t>
            </a:r>
            <a:r>
              <a:rPr lang="ro-RO" b="1" dirty="0" smtClean="0">
                <a:solidFill>
                  <a:srgbClr val="0070C0"/>
                </a:solidFill>
              </a:rPr>
              <a:t>sectiune</a:t>
            </a:r>
            <a:endParaRPr lang="ro-RO" dirty="0">
              <a:solidFill>
                <a:srgbClr val="0070C0"/>
              </a:solidFill>
            </a:endParaRPr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- </a:t>
            </a:r>
            <a:r>
              <a:rPr lang="en-US" sz="2800" dirty="0" err="1" smtClean="0"/>
              <a:t>companii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057400"/>
            <a:ext cx="7467600" cy="4114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>
                <a:solidFill>
                  <a:srgbClr val="0070C0"/>
                </a:solidFill>
              </a:rPr>
              <a:t>Sectiunea</a:t>
            </a:r>
            <a:r>
              <a:rPr lang="en-US" b="1" dirty="0" smtClean="0">
                <a:solidFill>
                  <a:srgbClr val="0070C0"/>
                </a:solidFill>
              </a:rPr>
              <a:t> OFERTE</a:t>
            </a:r>
          </a:p>
          <a:p>
            <a:pPr>
              <a:lnSpc>
                <a:spcPct val="150000"/>
              </a:lnSpc>
            </a:pPr>
            <a:endParaRPr lang="en-US" b="1" dirty="0" smtClean="0">
              <a:solidFill>
                <a:srgbClr val="0070C0"/>
              </a:solidFill>
            </a:endParaRPr>
          </a:p>
          <a:p>
            <a:r>
              <a:rPr lang="ro-RO" b="1" dirty="0"/>
              <a:t>Descriere si incadrare oferta</a:t>
            </a:r>
            <a:r>
              <a:rPr lang="ro-RO" dirty="0"/>
              <a:t> - este zona in care se afiseaza toate informatiile </a:t>
            </a:r>
            <a:endParaRPr lang="en-US" dirty="0" smtClean="0"/>
          </a:p>
          <a:p>
            <a:r>
              <a:rPr lang="ro-RO" dirty="0" smtClean="0"/>
              <a:t>inregistrate </a:t>
            </a:r>
            <a:r>
              <a:rPr lang="ro-RO" dirty="0"/>
              <a:t>de dvs in etapa anterioara (punctele 1-5) in scopul editarii, </a:t>
            </a:r>
            <a:endParaRPr lang="en-US" dirty="0" smtClean="0"/>
          </a:p>
          <a:p>
            <a:r>
              <a:rPr lang="ro-RO" dirty="0" smtClean="0"/>
              <a:t>completarii </a:t>
            </a:r>
            <a:r>
              <a:rPr lang="ro-RO" dirty="0"/>
              <a:t>sau modificarii acestora daca este cazul</a:t>
            </a:r>
          </a:p>
          <a:p>
            <a:r>
              <a:rPr lang="ro-RO" b="1" dirty="0"/>
              <a:t>Prezentare extinsa</a:t>
            </a:r>
            <a:r>
              <a:rPr lang="ro-RO" dirty="0"/>
              <a:t> - este zona in care elababorati prezentarea detaliata </a:t>
            </a:r>
            <a:endParaRPr lang="en-US" dirty="0" smtClean="0"/>
          </a:p>
          <a:p>
            <a:r>
              <a:rPr lang="ro-RO" dirty="0" smtClean="0"/>
              <a:t>a </a:t>
            </a:r>
            <a:r>
              <a:rPr lang="ro-RO" dirty="0"/>
              <a:t>ofertei (date tehnice, performante, costuri, operare, avantaje oferite, etc). </a:t>
            </a:r>
            <a:endParaRPr lang="en-US" dirty="0" smtClean="0"/>
          </a:p>
          <a:p>
            <a:r>
              <a:rPr lang="ro-RO" dirty="0" smtClean="0"/>
              <a:t>Aceste </a:t>
            </a:r>
            <a:r>
              <a:rPr lang="ro-RO" dirty="0"/>
              <a:t>detalii pot fi structurate pe capitole astfel incat oferta sa fie </a:t>
            </a:r>
            <a:endParaRPr lang="en-US" dirty="0" smtClean="0"/>
          </a:p>
          <a:p>
            <a:r>
              <a:rPr lang="ro-RO" dirty="0" smtClean="0"/>
              <a:t>clar </a:t>
            </a:r>
            <a:r>
              <a:rPr lang="ro-RO" dirty="0"/>
              <a:t>expusa si atractiva.</a:t>
            </a:r>
          </a:p>
          <a:p>
            <a:r>
              <a:rPr lang="ro-RO" b="1" dirty="0"/>
              <a:t>Domenii oferta</a:t>
            </a:r>
            <a:r>
              <a:rPr lang="ro-RO" dirty="0"/>
              <a:t> - selectati domeniile in care oferta dvs isi gaseste aplicabilitatea</a:t>
            </a:r>
          </a:p>
          <a:p>
            <a:r>
              <a:rPr lang="ro-RO" b="1" dirty="0"/>
              <a:t>Salvare</a:t>
            </a:r>
            <a:r>
              <a:rPr lang="ro-RO" dirty="0"/>
              <a:t> - salvati informatiile in fiecare din sectiunile de mai sus</a:t>
            </a:r>
          </a:p>
          <a:p>
            <a:r>
              <a:rPr lang="ro-RO" dirty="0"/>
              <a:t>Puteti sa </a:t>
            </a:r>
            <a:r>
              <a:rPr lang="ro-RO" b="1" dirty="0"/>
              <a:t>vizualizati</a:t>
            </a:r>
            <a:r>
              <a:rPr lang="ro-RO" dirty="0"/>
              <a:t> aspectul ofertei dvs asa cum ati elaborat-o . </a:t>
            </a:r>
            <a:endParaRPr lang="en-US" dirty="0" smtClean="0"/>
          </a:p>
          <a:p>
            <a:r>
              <a:rPr lang="ro-RO" dirty="0" smtClean="0">
                <a:solidFill>
                  <a:srgbClr val="0070C0"/>
                </a:solidFill>
              </a:rPr>
              <a:t>Se </a:t>
            </a:r>
            <a:r>
              <a:rPr lang="ro-RO" dirty="0">
                <a:solidFill>
                  <a:srgbClr val="0070C0"/>
                </a:solidFill>
              </a:rPr>
              <a:t>deschide o fereastra noua</a:t>
            </a:r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2057400"/>
            <a:ext cx="7467600" cy="4114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rgbClr val="0070C0"/>
                </a:solidFill>
              </a:rPr>
              <a:t>RoEnviroMarket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este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rezultatul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colaborarii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intre</a:t>
            </a:r>
            <a:endParaRPr lang="en-US" sz="2400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70C0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400" b="1" dirty="0" err="1" smtClean="0">
                <a:solidFill>
                  <a:srgbClr val="0070C0"/>
                </a:solidFill>
              </a:rPr>
              <a:t>Asociatia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Romana</a:t>
            </a:r>
            <a:r>
              <a:rPr lang="en-US" sz="2400" b="1" dirty="0" smtClean="0">
                <a:solidFill>
                  <a:srgbClr val="0070C0"/>
                </a:solidFill>
              </a:rPr>
              <a:t> de </a:t>
            </a:r>
            <a:r>
              <a:rPr lang="en-US" sz="2400" b="1" dirty="0" err="1" smtClean="0">
                <a:solidFill>
                  <a:srgbClr val="0070C0"/>
                </a:solidFill>
              </a:rPr>
              <a:t>Mediu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1200" b="1" dirty="0" err="1" smtClean="0">
                <a:solidFill>
                  <a:srgbClr val="0070C0"/>
                </a:solidFill>
              </a:rPr>
              <a:t>si</a:t>
            </a:r>
            <a:endParaRPr lang="en-US" sz="1200" b="1" dirty="0" smtClean="0">
              <a:solidFill>
                <a:srgbClr val="0070C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solidFill>
                  <a:srgbClr val="0070C0"/>
                </a:solidFill>
              </a:rPr>
              <a:t>CRM </a:t>
            </a:r>
            <a:r>
              <a:rPr lang="en-US" sz="2400" b="1" dirty="0" err="1" smtClean="0">
                <a:solidFill>
                  <a:srgbClr val="0070C0"/>
                </a:solidFill>
              </a:rPr>
              <a:t>EnviTrade</a:t>
            </a:r>
            <a:r>
              <a:rPr lang="en-US" sz="2400" b="1" dirty="0" smtClean="0">
                <a:solidFill>
                  <a:srgbClr val="0070C0"/>
                </a:solidFill>
              </a:rPr>
              <a:t> – </a:t>
            </a:r>
            <a:r>
              <a:rPr lang="en-US" sz="2400" b="1" dirty="0" err="1" smtClean="0">
                <a:solidFill>
                  <a:srgbClr val="0070C0"/>
                </a:solidFill>
              </a:rPr>
              <a:t>companie</a:t>
            </a:r>
            <a:r>
              <a:rPr lang="en-US" sz="2400" b="1" dirty="0" smtClean="0">
                <a:solidFill>
                  <a:srgbClr val="0070C0"/>
                </a:solidFill>
              </a:rPr>
              <a:t> IT</a:t>
            </a:r>
          </a:p>
          <a:p>
            <a:pPr algn="ctr">
              <a:lnSpc>
                <a:spcPct val="150000"/>
              </a:lnSpc>
            </a:pPr>
            <a:r>
              <a:rPr lang="en-US" b="1" dirty="0" smtClean="0">
                <a:solidFill>
                  <a:srgbClr val="0070C0"/>
                </a:solidFill>
                <a:hlinkClick r:id="rId2"/>
              </a:rPr>
              <a:t>www.roenviromarket.ro</a:t>
            </a:r>
            <a:endParaRPr lang="en-US" b="1" dirty="0" smtClean="0">
              <a:solidFill>
                <a:srgbClr val="0070C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b="1" dirty="0" smtClean="0">
                <a:solidFill>
                  <a:srgbClr val="0070C0"/>
                </a:solidFill>
              </a:rPr>
              <a:t>office@roenviromarket.ro</a:t>
            </a:r>
            <a:endParaRPr lang="ro-RO" dirty="0">
              <a:solidFill>
                <a:srgbClr val="0070C0"/>
              </a:solidFill>
            </a:endParaRPr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Untitled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43000"/>
            <a:ext cx="9144000" cy="5142121"/>
          </a:xfrm>
          <a:prstGeom prst="rect">
            <a:avLst/>
          </a:prstGeom>
        </p:spPr>
      </p:pic>
      <p:pic>
        <p:nvPicPr>
          <p:cNvPr id="7" name="Picture 6" descr="logo-roenvir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8" name="Picture 7" descr="arm 98_ulti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Ce</a:t>
            </a:r>
            <a:r>
              <a:rPr lang="en-US" sz="2800" dirty="0" smtClean="0"/>
              <a:t> </a:t>
            </a:r>
            <a:r>
              <a:rPr lang="en-US" sz="2800" dirty="0" err="1" smtClean="0"/>
              <a:t>este</a:t>
            </a:r>
            <a:r>
              <a:rPr lang="en-US" sz="2800" dirty="0" smtClean="0"/>
              <a:t> “</a:t>
            </a:r>
            <a:r>
              <a:rPr lang="en-US" sz="2800" dirty="0" err="1" smtClean="0"/>
              <a:t>Catalogul</a:t>
            </a:r>
            <a:r>
              <a:rPr lang="en-US" sz="2800" dirty="0" smtClean="0"/>
              <a:t> electronic” al </a:t>
            </a:r>
            <a:r>
              <a:rPr lang="en-US" sz="2800" dirty="0" err="1" smtClean="0"/>
              <a:t>companiilor</a:t>
            </a:r>
            <a:r>
              <a:rPr lang="en-US" sz="2800" dirty="0" smtClean="0"/>
              <a:t> </a:t>
            </a:r>
            <a:r>
              <a:rPr lang="en-US" sz="2800" dirty="0" err="1" smtClean="0"/>
              <a:t>si</a:t>
            </a:r>
            <a:r>
              <a:rPr lang="en-US" sz="2800" dirty="0" smtClean="0"/>
              <a:t> </a:t>
            </a:r>
            <a:r>
              <a:rPr lang="en-US" sz="2800" dirty="0" err="1" smtClean="0"/>
              <a:t>expertilor</a:t>
            </a:r>
            <a:r>
              <a:rPr lang="en-US" sz="2800" dirty="0" smtClean="0"/>
              <a:t> de </a:t>
            </a:r>
            <a:r>
              <a:rPr lang="en-US" sz="2800" dirty="0" err="1" smtClean="0"/>
              <a:t>mediu</a:t>
            </a:r>
            <a:r>
              <a:rPr lang="en-US" sz="2800" dirty="0" smtClean="0"/>
              <a:t> ?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3048000"/>
            <a:ext cx="8466228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err="1" smtClean="0"/>
              <a:t>Baza</a:t>
            </a:r>
            <a:r>
              <a:rPr lang="en-US" dirty="0" smtClean="0"/>
              <a:t> de date </a:t>
            </a:r>
            <a:r>
              <a:rPr lang="en-US" dirty="0" err="1" smtClean="0"/>
              <a:t>dedicata</a:t>
            </a:r>
            <a:r>
              <a:rPr lang="en-US" dirty="0" smtClean="0"/>
              <a:t> </a:t>
            </a:r>
            <a:r>
              <a:rPr lang="en-US" dirty="0" err="1" smtClean="0"/>
              <a:t>companiilor</a:t>
            </a:r>
            <a:r>
              <a:rPr lang="en-US" dirty="0" smtClean="0"/>
              <a:t>/</a:t>
            </a:r>
            <a:r>
              <a:rPr lang="en-US" dirty="0" err="1" smtClean="0"/>
              <a:t>expertilor</a:t>
            </a:r>
            <a:r>
              <a:rPr lang="en-US" dirty="0" smtClean="0"/>
              <a:t> (</a:t>
            </a:r>
            <a:r>
              <a:rPr lang="en-US" dirty="0" err="1" smtClean="0"/>
              <a:t>profil</a:t>
            </a:r>
            <a:r>
              <a:rPr lang="en-US" dirty="0" smtClean="0"/>
              <a:t>, </a:t>
            </a:r>
            <a:r>
              <a:rPr lang="en-US" dirty="0" err="1" smtClean="0"/>
              <a:t>experienta</a:t>
            </a:r>
            <a:r>
              <a:rPr lang="en-US" dirty="0" smtClean="0"/>
              <a:t>, </a:t>
            </a:r>
            <a:r>
              <a:rPr lang="en-US" dirty="0" err="1" smtClean="0"/>
              <a:t>portofoliu</a:t>
            </a:r>
            <a:r>
              <a:rPr lang="en-US" dirty="0" smtClean="0"/>
              <a:t>, </a:t>
            </a:r>
            <a:r>
              <a:rPr lang="en-US" dirty="0" err="1" smtClean="0"/>
              <a:t>servicii</a:t>
            </a:r>
            <a:r>
              <a:rPr lang="en-US" dirty="0" smtClean="0"/>
              <a:t>, etc.)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Instrument de </a:t>
            </a:r>
            <a:r>
              <a:rPr lang="en-US" dirty="0" err="1" smtClean="0"/>
              <a:t>promovare</a:t>
            </a:r>
            <a:r>
              <a:rPr lang="en-US" dirty="0" smtClean="0"/>
              <a:t> a </a:t>
            </a:r>
            <a:r>
              <a:rPr lang="en-US" dirty="0" err="1" smtClean="0"/>
              <a:t>companiilor</a:t>
            </a:r>
            <a:r>
              <a:rPr lang="en-US" dirty="0" smtClean="0"/>
              <a:t>/</a:t>
            </a:r>
            <a:r>
              <a:rPr lang="en-US" dirty="0" err="1" smtClean="0"/>
              <a:t>expertilor</a:t>
            </a:r>
            <a:r>
              <a:rPr lang="en-US" dirty="0" smtClean="0"/>
              <a:t> care </a:t>
            </a:r>
            <a:r>
              <a:rPr lang="en-US" dirty="0" err="1" smtClean="0"/>
              <a:t>opereaza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piata</a:t>
            </a:r>
            <a:r>
              <a:rPr lang="en-US" dirty="0" smtClean="0"/>
              <a:t> de </a:t>
            </a:r>
            <a:r>
              <a:rPr lang="en-US" dirty="0" err="1" smtClean="0"/>
              <a:t>mediu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Suport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clientii</a:t>
            </a:r>
            <a:r>
              <a:rPr lang="en-US" dirty="0" smtClean="0"/>
              <a:t>/</a:t>
            </a:r>
            <a:r>
              <a:rPr lang="en-US" dirty="0" err="1" smtClean="0"/>
              <a:t>beneficiarii</a:t>
            </a:r>
            <a:r>
              <a:rPr lang="en-US" dirty="0" smtClean="0"/>
              <a:t> de </a:t>
            </a:r>
            <a:r>
              <a:rPr lang="en-US" dirty="0" err="1" smtClean="0"/>
              <a:t>servicii</a:t>
            </a:r>
            <a:r>
              <a:rPr lang="en-US" dirty="0" smtClean="0"/>
              <a:t> de </a:t>
            </a:r>
            <a:r>
              <a:rPr lang="en-US" dirty="0" err="1" smtClean="0"/>
              <a:t>mediu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Interfata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comunicarea</a:t>
            </a:r>
            <a:r>
              <a:rPr lang="en-US" dirty="0" smtClean="0"/>
              <a:t> </a:t>
            </a:r>
            <a:r>
              <a:rPr lang="en-US" dirty="0" err="1" smtClean="0"/>
              <a:t>intre</a:t>
            </a:r>
            <a:r>
              <a:rPr lang="en-US" dirty="0" smtClean="0"/>
              <a:t> </a:t>
            </a:r>
            <a:r>
              <a:rPr lang="en-US" dirty="0" err="1" smtClean="0"/>
              <a:t>companii</a:t>
            </a:r>
            <a:r>
              <a:rPr lang="en-US" dirty="0" smtClean="0"/>
              <a:t>/</a:t>
            </a:r>
            <a:r>
              <a:rPr lang="en-US" dirty="0" err="1" smtClean="0"/>
              <a:t>experti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Sursa</a:t>
            </a:r>
            <a:r>
              <a:rPr lang="en-US" dirty="0" smtClean="0"/>
              <a:t> de </a:t>
            </a:r>
            <a:r>
              <a:rPr lang="en-US" dirty="0" err="1" smtClean="0"/>
              <a:t>informatii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parteneriate</a:t>
            </a:r>
            <a:endParaRPr lang="ro-RO" dirty="0"/>
          </a:p>
        </p:txBody>
      </p:sp>
      <p:pic>
        <p:nvPicPr>
          <p:cNvPr id="8" name="Picture 7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9" name="Picture 8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De </a:t>
            </a:r>
            <a:r>
              <a:rPr lang="en-US" sz="2800" dirty="0" err="1" smtClean="0"/>
              <a:t>ce</a:t>
            </a:r>
            <a:r>
              <a:rPr lang="en-US" sz="2800" dirty="0" smtClean="0"/>
              <a:t> </a:t>
            </a:r>
            <a:r>
              <a:rPr lang="en-US" sz="2800" dirty="0" err="1" smtClean="0"/>
              <a:t>RoEnviroMarket</a:t>
            </a:r>
            <a:r>
              <a:rPr lang="en-US" sz="2800" dirty="0" smtClean="0"/>
              <a:t> ????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2362200"/>
            <a:ext cx="685803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Pentru</a:t>
            </a:r>
            <a:r>
              <a:rPr lang="en-US" dirty="0" smtClean="0"/>
              <a:t> ca:</a:t>
            </a:r>
          </a:p>
          <a:p>
            <a:endParaRPr lang="en-US" dirty="0"/>
          </a:p>
          <a:p>
            <a:pPr>
              <a:lnSpc>
                <a:spcPct val="150000"/>
              </a:lnSpc>
              <a:buSzPct val="90000"/>
              <a:buFont typeface="Arial" pitchFamily="34" charset="0"/>
              <a:buChar char="•"/>
            </a:pPr>
            <a:r>
              <a:rPr lang="en-US" dirty="0" err="1" smtClean="0"/>
              <a:t>Cererea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oferta</a:t>
            </a:r>
            <a:r>
              <a:rPr lang="en-US" dirty="0" smtClean="0"/>
              <a:t> </a:t>
            </a:r>
            <a:r>
              <a:rPr lang="en-US" dirty="0" err="1" smtClean="0"/>
              <a:t>trebuie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se </a:t>
            </a:r>
            <a:r>
              <a:rPr lang="en-US" dirty="0" err="1" smtClean="0"/>
              <a:t>intalneasca</a:t>
            </a:r>
            <a:r>
              <a:rPr lang="en-US" dirty="0" smtClean="0"/>
              <a:t> cat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usor</a:t>
            </a:r>
            <a:endParaRPr lang="en-US" dirty="0" smtClean="0"/>
          </a:p>
          <a:p>
            <a:pPr>
              <a:lnSpc>
                <a:spcPct val="150000"/>
              </a:lnSpc>
              <a:buSzPct val="90000"/>
              <a:buFont typeface="Arial" pitchFamily="34" charset="0"/>
              <a:buChar char="•"/>
            </a:pPr>
            <a:r>
              <a:rPr lang="en-US" dirty="0" err="1" smtClean="0"/>
              <a:t>Exista</a:t>
            </a:r>
            <a:r>
              <a:rPr lang="en-US" dirty="0" smtClean="0"/>
              <a:t> o </a:t>
            </a:r>
            <a:r>
              <a:rPr lang="en-US" dirty="0" err="1" smtClean="0"/>
              <a:t>piata</a:t>
            </a:r>
            <a:r>
              <a:rPr lang="en-US" dirty="0" smtClean="0"/>
              <a:t> </a:t>
            </a:r>
            <a:r>
              <a:rPr lang="en-US" dirty="0" err="1" smtClean="0"/>
              <a:t>extrem</a:t>
            </a:r>
            <a:r>
              <a:rPr lang="en-US" dirty="0" smtClean="0"/>
              <a:t> de </a:t>
            </a:r>
            <a:r>
              <a:rPr lang="en-US" dirty="0" err="1" smtClean="0"/>
              <a:t>competitiva</a:t>
            </a:r>
            <a:r>
              <a:rPr lang="en-US" dirty="0" smtClean="0"/>
              <a:t> a </a:t>
            </a:r>
            <a:r>
              <a:rPr lang="en-US" dirty="0" err="1" smtClean="0"/>
              <a:t>furnizorilor</a:t>
            </a:r>
            <a:r>
              <a:rPr lang="en-US" dirty="0" smtClean="0"/>
              <a:t> de </a:t>
            </a:r>
            <a:r>
              <a:rPr lang="en-US" dirty="0" err="1" smtClean="0"/>
              <a:t>servicii</a:t>
            </a:r>
            <a:r>
              <a:rPr lang="en-US" dirty="0" smtClean="0"/>
              <a:t> de </a:t>
            </a:r>
            <a:r>
              <a:rPr lang="en-US" dirty="0" err="1" smtClean="0"/>
              <a:t>mediu</a:t>
            </a:r>
            <a:endParaRPr lang="en-US" dirty="0" smtClean="0"/>
          </a:p>
          <a:p>
            <a:pPr>
              <a:lnSpc>
                <a:spcPct val="150000"/>
              </a:lnSpc>
              <a:buSzPct val="90000"/>
              <a:buFont typeface="Arial" pitchFamily="34" charset="0"/>
              <a:buChar char="•"/>
            </a:pP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sute</a:t>
            </a:r>
            <a:r>
              <a:rPr lang="en-US" dirty="0" smtClean="0"/>
              <a:t> de </a:t>
            </a:r>
            <a:r>
              <a:rPr lang="en-US" dirty="0" err="1" smtClean="0"/>
              <a:t>consultanti</a:t>
            </a:r>
            <a:r>
              <a:rPr lang="en-US" dirty="0" smtClean="0"/>
              <a:t> in </a:t>
            </a:r>
            <a:r>
              <a:rPr lang="en-US" dirty="0" err="1" smtClean="0"/>
              <a:t>domeniul</a:t>
            </a:r>
            <a:r>
              <a:rPr lang="en-US" dirty="0" smtClean="0"/>
              <a:t> </a:t>
            </a:r>
            <a:r>
              <a:rPr lang="en-US" dirty="0" err="1" smtClean="0"/>
              <a:t>mediului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apelor</a:t>
            </a:r>
            <a:endParaRPr lang="en-US" dirty="0" smtClean="0"/>
          </a:p>
          <a:p>
            <a:pPr>
              <a:lnSpc>
                <a:spcPct val="150000"/>
              </a:lnSpc>
              <a:buSzPct val="90000"/>
              <a:buFont typeface="Arial" pitchFamily="34" charset="0"/>
              <a:buChar char="•"/>
            </a:pPr>
            <a:r>
              <a:rPr lang="en-US" dirty="0" err="1" smtClean="0"/>
              <a:t>Exista</a:t>
            </a:r>
            <a:r>
              <a:rPr lang="en-US" dirty="0" smtClean="0"/>
              <a:t> </a:t>
            </a:r>
            <a:r>
              <a:rPr lang="en-US" dirty="0" err="1" smtClean="0"/>
              <a:t>mii</a:t>
            </a:r>
            <a:r>
              <a:rPr lang="en-US" dirty="0" smtClean="0"/>
              <a:t> de </a:t>
            </a:r>
            <a:r>
              <a:rPr lang="en-US" dirty="0" err="1" smtClean="0"/>
              <a:t>furnizori</a:t>
            </a:r>
            <a:r>
              <a:rPr lang="en-US" dirty="0" smtClean="0"/>
              <a:t> de </a:t>
            </a:r>
            <a:r>
              <a:rPr lang="en-US" dirty="0" err="1" smtClean="0"/>
              <a:t>produse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materiale</a:t>
            </a:r>
            <a:endParaRPr lang="en-US" dirty="0" smtClean="0"/>
          </a:p>
          <a:p>
            <a:pPr>
              <a:lnSpc>
                <a:spcPct val="150000"/>
              </a:lnSpc>
              <a:buSzPct val="90000"/>
              <a:buFont typeface="Arial" pitchFamily="34" charset="0"/>
              <a:buChar char="•"/>
            </a:pPr>
            <a:r>
              <a:rPr lang="en-US" dirty="0" err="1" smtClean="0"/>
              <a:t>Cautarea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site-</a:t>
            </a:r>
            <a:r>
              <a:rPr lang="en-US" dirty="0" err="1" smtClean="0"/>
              <a:t>uri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liste</a:t>
            </a:r>
            <a:r>
              <a:rPr lang="en-US" dirty="0" smtClean="0"/>
              <a:t> a </a:t>
            </a:r>
            <a:r>
              <a:rPr lang="en-US" dirty="0" err="1" smtClean="0"/>
              <a:t>celor</a:t>
            </a:r>
            <a:r>
              <a:rPr lang="en-US" dirty="0" smtClean="0"/>
              <a:t>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adecvati</a:t>
            </a:r>
            <a:r>
              <a:rPr lang="en-US" dirty="0" smtClean="0"/>
              <a:t> </a:t>
            </a:r>
            <a:r>
              <a:rPr lang="en-US" dirty="0" err="1" smtClean="0"/>
              <a:t>furnizori</a:t>
            </a:r>
            <a:r>
              <a:rPr lang="en-US" dirty="0" smtClean="0"/>
              <a:t> de </a:t>
            </a:r>
            <a:r>
              <a:rPr lang="en-US" dirty="0" err="1" smtClean="0"/>
              <a:t>servicii</a:t>
            </a:r>
            <a:endParaRPr lang="en-US" dirty="0" smtClean="0"/>
          </a:p>
          <a:p>
            <a:pPr>
              <a:lnSpc>
                <a:spcPct val="150000"/>
              </a:lnSpc>
              <a:buSzPct val="90000"/>
            </a:pPr>
            <a:r>
              <a:rPr lang="en-US" dirty="0" err="1"/>
              <a:t>e</a:t>
            </a:r>
            <a:r>
              <a:rPr lang="en-US" dirty="0" err="1" smtClean="0"/>
              <a:t>ste</a:t>
            </a:r>
            <a:r>
              <a:rPr lang="en-US" dirty="0" smtClean="0"/>
              <a:t> </a:t>
            </a:r>
            <a:r>
              <a:rPr lang="en-US" dirty="0" err="1" smtClean="0"/>
              <a:t>contraproductiva</a:t>
            </a:r>
            <a:r>
              <a:rPr lang="en-US" dirty="0" smtClean="0"/>
              <a:t> ca </a:t>
            </a:r>
            <a:r>
              <a:rPr lang="en-US" dirty="0" err="1" smtClean="0"/>
              <a:t>timp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energie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potentialii</a:t>
            </a:r>
            <a:r>
              <a:rPr lang="en-US" dirty="0" smtClean="0"/>
              <a:t> </a:t>
            </a:r>
            <a:r>
              <a:rPr lang="en-US" dirty="0" err="1" smtClean="0"/>
              <a:t>clienti</a:t>
            </a:r>
            <a:endParaRPr lang="en-US" dirty="0" smtClean="0"/>
          </a:p>
          <a:p>
            <a:pPr>
              <a:lnSpc>
                <a:spcPct val="150000"/>
              </a:lnSpc>
              <a:buSzPct val="90000"/>
              <a:buFont typeface="Arial" pitchFamily="34" charset="0"/>
              <a:buChar char="•"/>
            </a:pPr>
            <a:r>
              <a:rPr lang="en-US" dirty="0" err="1" smtClean="0"/>
              <a:t>Ofera</a:t>
            </a:r>
            <a:r>
              <a:rPr lang="en-US" dirty="0" smtClean="0"/>
              <a:t> </a:t>
            </a:r>
            <a:r>
              <a:rPr lang="en-US" dirty="0" err="1" smtClean="0"/>
              <a:t>posibilitatea</a:t>
            </a:r>
            <a:r>
              <a:rPr lang="en-US" dirty="0" smtClean="0"/>
              <a:t> </a:t>
            </a:r>
            <a:r>
              <a:rPr lang="en-US" dirty="0" err="1" smtClean="0"/>
              <a:t>prezentarii</a:t>
            </a:r>
            <a:r>
              <a:rPr lang="en-US" dirty="0" smtClean="0"/>
              <a:t> </a:t>
            </a:r>
            <a:r>
              <a:rPr lang="en-US" dirty="0" err="1" smtClean="0"/>
              <a:t>detaliate</a:t>
            </a:r>
            <a:r>
              <a:rPr lang="en-US" dirty="0" smtClean="0"/>
              <a:t> a </a:t>
            </a:r>
            <a:r>
              <a:rPr lang="en-US" dirty="0" err="1" smtClean="0"/>
              <a:t>companiei</a:t>
            </a:r>
            <a:r>
              <a:rPr lang="en-US" dirty="0" smtClean="0"/>
              <a:t>/</a:t>
            </a:r>
            <a:r>
              <a:rPr lang="en-US" dirty="0" err="1" smtClean="0"/>
              <a:t>expertului</a:t>
            </a:r>
            <a:endParaRPr lang="en-US" dirty="0" smtClean="0"/>
          </a:p>
          <a:p>
            <a:pPr>
              <a:lnSpc>
                <a:spcPct val="150000"/>
              </a:lnSpc>
              <a:buSzPct val="90000"/>
              <a:buFont typeface="Arial" pitchFamily="34" charset="0"/>
              <a:buChar char="•"/>
            </a:pPr>
            <a:r>
              <a:rPr lang="en-US" b="1" u="sng" dirty="0" smtClean="0">
                <a:solidFill>
                  <a:srgbClr val="0070C0"/>
                </a:solidFill>
              </a:rPr>
              <a:t>Este </a:t>
            </a:r>
            <a:r>
              <a:rPr lang="en-US" b="1" u="sng" dirty="0" err="1" smtClean="0">
                <a:solidFill>
                  <a:srgbClr val="0070C0"/>
                </a:solidFill>
              </a:rPr>
              <a:t>nevoie</a:t>
            </a:r>
            <a:r>
              <a:rPr lang="en-US" b="1" u="sng" dirty="0" smtClean="0">
                <a:solidFill>
                  <a:srgbClr val="0070C0"/>
                </a:solidFill>
              </a:rPr>
              <a:t> de un portal </a:t>
            </a:r>
            <a:r>
              <a:rPr lang="en-US" b="1" u="sng" dirty="0" err="1" smtClean="0">
                <a:solidFill>
                  <a:srgbClr val="0070C0"/>
                </a:solidFill>
              </a:rPr>
              <a:t>dedicat</a:t>
            </a:r>
            <a:r>
              <a:rPr lang="en-US" b="1" u="sng" dirty="0" smtClean="0">
                <a:solidFill>
                  <a:srgbClr val="0070C0"/>
                </a:solidFill>
              </a:rPr>
              <a:t> </a:t>
            </a:r>
            <a:r>
              <a:rPr lang="en-US" b="1" u="sng" dirty="0" err="1" smtClean="0">
                <a:solidFill>
                  <a:srgbClr val="0070C0"/>
                </a:solidFill>
              </a:rPr>
              <a:t>serviciilor</a:t>
            </a:r>
            <a:r>
              <a:rPr lang="en-US" b="1" u="sng" dirty="0" smtClean="0">
                <a:solidFill>
                  <a:srgbClr val="0070C0"/>
                </a:solidFill>
              </a:rPr>
              <a:t> de </a:t>
            </a:r>
            <a:r>
              <a:rPr lang="en-US" b="1" u="sng" dirty="0" err="1" smtClean="0">
                <a:solidFill>
                  <a:srgbClr val="0070C0"/>
                </a:solidFill>
              </a:rPr>
              <a:t>mediu</a:t>
            </a:r>
            <a:endParaRPr lang="ro-RO" b="1" u="sng" dirty="0">
              <a:solidFill>
                <a:srgbClr val="0070C0"/>
              </a:solidFill>
            </a:endParaRPr>
          </a:p>
        </p:txBody>
      </p:sp>
      <p:pic>
        <p:nvPicPr>
          <p:cNvPr id="8" name="Picture 7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9" name="Picture 8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Organizarea</a:t>
            </a:r>
            <a:r>
              <a:rPr lang="en-US" sz="2800" dirty="0" smtClean="0"/>
              <a:t> “</a:t>
            </a:r>
            <a:r>
              <a:rPr lang="en-US" sz="2800" dirty="0" err="1" smtClean="0"/>
              <a:t>Catalogului</a:t>
            </a:r>
            <a:r>
              <a:rPr lang="en-US" sz="2800" dirty="0" smtClean="0"/>
              <a:t> electronic”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057400"/>
            <a:ext cx="7239000" cy="396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342900" indent="-342900"/>
            <a:r>
              <a:rPr lang="en-US" dirty="0" err="1" smtClean="0"/>
              <a:t>Catalogul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organizat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doua</a:t>
            </a:r>
            <a:r>
              <a:rPr lang="en-US" dirty="0" smtClean="0"/>
              <a:t> </a:t>
            </a:r>
            <a:r>
              <a:rPr lang="en-US" dirty="0" err="1" smtClean="0"/>
              <a:t>sectiuni</a:t>
            </a:r>
            <a:r>
              <a:rPr lang="en-US" dirty="0" smtClean="0"/>
              <a:t>: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err="1" smtClean="0">
                <a:solidFill>
                  <a:srgbClr val="0070C0"/>
                </a:solidFill>
              </a:rPr>
              <a:t>Sectiunea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pentru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membrii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– </a:t>
            </a:r>
            <a:r>
              <a:rPr lang="en-US" dirty="0" err="1" smtClean="0"/>
              <a:t>pagina</a:t>
            </a:r>
            <a:r>
              <a:rPr lang="en-US" dirty="0" smtClean="0"/>
              <a:t> </a:t>
            </a:r>
            <a:r>
              <a:rPr lang="en-US" dirty="0" err="1" smtClean="0"/>
              <a:t>personala</a:t>
            </a:r>
            <a:endParaRPr lang="en-US" dirty="0"/>
          </a:p>
          <a:p>
            <a:pPr marL="342900" indent="-342900"/>
            <a:r>
              <a:rPr lang="en-US" dirty="0" err="1" smtClean="0">
                <a:solidFill>
                  <a:srgbClr val="0070C0"/>
                </a:solidFill>
              </a:rPr>
              <a:t>Sectiunea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publica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– </a:t>
            </a:r>
            <a:r>
              <a:rPr lang="en-US" dirty="0" err="1" smtClean="0"/>
              <a:t>vizibila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clienti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/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parteneri</a:t>
            </a:r>
            <a:endParaRPr lang="en-US" dirty="0" smtClean="0"/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 err="1" smtClean="0"/>
              <a:t>Membrii</a:t>
            </a:r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>
                <a:solidFill>
                  <a:srgbClr val="0070C0"/>
                </a:solidFill>
              </a:rPr>
              <a:t>Inregistrare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in catalog –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membrii</a:t>
            </a:r>
            <a:r>
              <a:rPr lang="en-US" dirty="0" smtClean="0"/>
              <a:t> </a:t>
            </a:r>
            <a:r>
              <a:rPr lang="en-US" dirty="0" err="1" smtClean="0"/>
              <a:t>noi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>
                <a:solidFill>
                  <a:srgbClr val="0070C0"/>
                </a:solidFill>
              </a:rPr>
              <a:t>Autentificare</a:t>
            </a:r>
            <a:r>
              <a:rPr lang="en-US" dirty="0" smtClean="0"/>
              <a:t> – </a:t>
            </a:r>
            <a:r>
              <a:rPr lang="en-US" dirty="0" err="1" smtClean="0"/>
              <a:t>accesul</a:t>
            </a:r>
            <a:r>
              <a:rPr lang="en-US" dirty="0" smtClean="0"/>
              <a:t> </a:t>
            </a:r>
            <a:r>
              <a:rPr lang="en-US" dirty="0" err="1" smtClean="0"/>
              <a:t>membrilor</a:t>
            </a:r>
            <a:r>
              <a:rPr lang="en-US" dirty="0" smtClean="0"/>
              <a:t> </a:t>
            </a:r>
            <a:r>
              <a:rPr lang="en-US" dirty="0" err="1" smtClean="0"/>
              <a:t>inregistrati</a:t>
            </a:r>
            <a:r>
              <a:rPr lang="en-US" dirty="0" smtClean="0"/>
              <a:t> la </a:t>
            </a:r>
            <a:r>
              <a:rPr lang="en-US" dirty="0" err="1" smtClean="0"/>
              <a:t>pagina</a:t>
            </a:r>
            <a:r>
              <a:rPr lang="en-US" dirty="0" smtClean="0"/>
              <a:t> </a:t>
            </a:r>
            <a:r>
              <a:rPr lang="en-US" dirty="0" err="1" smtClean="0"/>
              <a:t>personala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>
                <a:solidFill>
                  <a:srgbClr val="0070C0"/>
                </a:solidFill>
              </a:rPr>
              <a:t>Pagina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personala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– </a:t>
            </a:r>
            <a:r>
              <a:rPr lang="en-US" dirty="0" err="1" smtClean="0"/>
              <a:t>editarea</a:t>
            </a:r>
            <a:r>
              <a:rPr lang="en-US" dirty="0" smtClean="0"/>
              <a:t> </a:t>
            </a:r>
            <a:r>
              <a:rPr lang="en-US" dirty="0" err="1" smtClean="0"/>
              <a:t>profilului</a:t>
            </a:r>
            <a:r>
              <a:rPr lang="en-US" dirty="0" smtClean="0"/>
              <a:t> </a:t>
            </a:r>
            <a:r>
              <a:rPr lang="en-US" dirty="0" err="1" smtClean="0"/>
              <a:t>companiei</a:t>
            </a:r>
            <a:r>
              <a:rPr lang="en-US" dirty="0" smtClean="0"/>
              <a:t>/</a:t>
            </a:r>
            <a:r>
              <a:rPr lang="en-US" dirty="0" err="1" smtClean="0"/>
              <a:t>expertului</a:t>
            </a:r>
            <a:r>
              <a:rPr lang="en-US" dirty="0" smtClean="0"/>
              <a:t>, </a:t>
            </a:r>
            <a:r>
              <a:rPr lang="en-US" dirty="0" err="1" smtClean="0"/>
              <a:t>ofertelor</a:t>
            </a:r>
            <a:r>
              <a:rPr lang="en-US" dirty="0" smtClean="0"/>
              <a:t>, </a:t>
            </a:r>
          </a:p>
          <a:p>
            <a:pPr marL="342900" indent="-342900"/>
            <a:r>
              <a:rPr lang="en-US" dirty="0" err="1" smtClean="0"/>
              <a:t>incadrarea</a:t>
            </a:r>
            <a:r>
              <a:rPr lang="en-US" dirty="0" smtClean="0"/>
              <a:t> in </a:t>
            </a:r>
            <a:r>
              <a:rPr lang="en-US" dirty="0" err="1" smtClean="0"/>
              <a:t>domenii</a:t>
            </a:r>
            <a:r>
              <a:rPr lang="en-US" dirty="0" smtClean="0"/>
              <a:t> de </a:t>
            </a:r>
            <a:r>
              <a:rPr lang="en-US" dirty="0" err="1" smtClean="0"/>
              <a:t>aplicabilitate</a:t>
            </a:r>
            <a:r>
              <a:rPr lang="en-US" dirty="0" smtClean="0"/>
              <a:t>, </a:t>
            </a:r>
            <a:r>
              <a:rPr lang="en-US" dirty="0" err="1" smtClean="0"/>
              <a:t>completari</a:t>
            </a:r>
            <a:r>
              <a:rPr lang="en-US" dirty="0" smtClean="0"/>
              <a:t>, </a:t>
            </a:r>
            <a:r>
              <a:rPr lang="en-US" dirty="0" err="1" smtClean="0"/>
              <a:t>modificari</a:t>
            </a:r>
            <a:r>
              <a:rPr lang="en-US" dirty="0" smtClean="0"/>
              <a:t>, etc.</a:t>
            </a:r>
          </a:p>
          <a:p>
            <a:pPr marL="342900" indent="-342900"/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Organizarea</a:t>
            </a:r>
            <a:r>
              <a:rPr lang="en-US" sz="2800" dirty="0" smtClean="0"/>
              <a:t> “</a:t>
            </a:r>
            <a:r>
              <a:rPr lang="en-US" sz="2800" dirty="0" err="1" smtClean="0"/>
              <a:t>Catalogului</a:t>
            </a:r>
            <a:r>
              <a:rPr lang="en-US" sz="2800" dirty="0" smtClean="0"/>
              <a:t> electronic”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057400"/>
            <a:ext cx="7315200" cy="396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342900" indent="-342900"/>
            <a:r>
              <a:rPr lang="en-US" dirty="0" err="1" smtClean="0">
                <a:solidFill>
                  <a:srgbClr val="0070C0"/>
                </a:solidFill>
              </a:rPr>
              <a:t>Sectiunea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publica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–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clienti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/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parteneri</a:t>
            </a:r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Bara </a:t>
            </a:r>
            <a:r>
              <a:rPr lang="en-US" dirty="0" err="1" smtClean="0"/>
              <a:t>orizontala</a:t>
            </a:r>
            <a:endParaRPr lang="en-US" dirty="0" smtClean="0"/>
          </a:p>
          <a:p>
            <a:pPr marL="342900" indent="-342900"/>
            <a:r>
              <a:rPr lang="en-US" dirty="0" err="1" smtClean="0"/>
              <a:t>Contine</a:t>
            </a:r>
            <a:r>
              <a:rPr lang="en-US" dirty="0" smtClean="0"/>
              <a:t> </a:t>
            </a:r>
            <a:r>
              <a:rPr lang="en-US" dirty="0" err="1" smtClean="0"/>
              <a:t>ofertele</a:t>
            </a:r>
            <a:r>
              <a:rPr lang="en-US" dirty="0" smtClean="0"/>
              <a:t> de </a:t>
            </a:r>
            <a:r>
              <a:rPr lang="en-US" dirty="0" err="1" smtClean="0"/>
              <a:t>servicii</a:t>
            </a:r>
            <a:r>
              <a:rPr lang="en-US" dirty="0" smtClean="0"/>
              <a:t>, </a:t>
            </a:r>
            <a:r>
              <a:rPr lang="en-US" dirty="0" err="1" smtClean="0"/>
              <a:t>consultanta</a:t>
            </a:r>
            <a:r>
              <a:rPr lang="en-US" dirty="0" smtClean="0"/>
              <a:t>, </a:t>
            </a:r>
            <a:r>
              <a:rPr lang="en-US" dirty="0" err="1" smtClean="0"/>
              <a:t>furnizare</a:t>
            </a:r>
            <a:r>
              <a:rPr lang="en-US" dirty="0" smtClean="0"/>
              <a:t> </a:t>
            </a:r>
            <a:r>
              <a:rPr lang="en-US" dirty="0" err="1" smtClean="0"/>
              <a:t>produse</a:t>
            </a:r>
            <a:r>
              <a:rPr lang="en-US" dirty="0" smtClean="0"/>
              <a:t>, </a:t>
            </a:r>
            <a:r>
              <a:rPr lang="en-US" dirty="0" err="1" smtClean="0"/>
              <a:t>educatie</a:t>
            </a:r>
            <a:r>
              <a:rPr lang="en-US" dirty="0" smtClean="0"/>
              <a:t> </a:t>
            </a:r>
          </a:p>
          <a:p>
            <a:pPr marL="342900" indent="-342900"/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lucrari</a:t>
            </a:r>
            <a:r>
              <a:rPr lang="en-US" dirty="0" smtClean="0"/>
              <a:t> de </a:t>
            </a:r>
            <a:r>
              <a:rPr lang="en-US" dirty="0" err="1" smtClean="0"/>
              <a:t>constructii</a:t>
            </a:r>
            <a:r>
              <a:rPr lang="en-US" dirty="0" smtClean="0"/>
              <a:t> – </a:t>
            </a:r>
            <a:r>
              <a:rPr lang="en-US" dirty="0" err="1" smtClean="0"/>
              <a:t>butoanele</a:t>
            </a:r>
            <a:r>
              <a:rPr lang="en-US" dirty="0" smtClean="0"/>
              <a:t> </a:t>
            </a:r>
            <a:r>
              <a:rPr lang="en-US" dirty="0" err="1" smtClean="0"/>
              <a:t>orizontale</a:t>
            </a:r>
            <a:endParaRPr lang="en-US" dirty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b="1" dirty="0" smtClean="0">
                <a:solidFill>
                  <a:srgbClr val="0070C0"/>
                </a:solidFill>
              </a:rPr>
              <a:t>De </a:t>
            </a:r>
            <a:r>
              <a:rPr lang="en-US" b="1" dirty="0" err="1" smtClean="0">
                <a:solidFill>
                  <a:srgbClr val="0070C0"/>
                </a:solidFill>
              </a:rPr>
              <a:t>retinut</a:t>
            </a:r>
            <a:r>
              <a:rPr lang="en-US" dirty="0" smtClean="0"/>
              <a:t>: </a:t>
            </a:r>
            <a:r>
              <a:rPr lang="en-US" dirty="0" err="1" smtClean="0"/>
              <a:t>Clientii</a:t>
            </a:r>
            <a:r>
              <a:rPr lang="en-US" dirty="0" smtClean="0"/>
              <a:t> </a:t>
            </a:r>
            <a:r>
              <a:rPr lang="en-US" dirty="0" err="1" smtClean="0"/>
              <a:t>vor</a:t>
            </a:r>
            <a:r>
              <a:rPr lang="en-US" dirty="0" smtClean="0"/>
              <a:t> </a:t>
            </a:r>
            <a:r>
              <a:rPr lang="en-US" dirty="0" err="1" smtClean="0"/>
              <a:t>cauta</a:t>
            </a:r>
            <a:r>
              <a:rPr lang="en-US" dirty="0" smtClean="0"/>
              <a:t> </a:t>
            </a:r>
            <a:r>
              <a:rPr lang="en-US" dirty="0" err="1" smtClean="0"/>
              <a:t>serviciile</a:t>
            </a:r>
            <a:r>
              <a:rPr lang="en-US" dirty="0" smtClean="0"/>
              <a:t> de care au </a:t>
            </a:r>
            <a:r>
              <a:rPr lang="en-US" dirty="0" err="1" smtClean="0"/>
              <a:t>nevoie</a:t>
            </a:r>
            <a:r>
              <a:rPr lang="en-US" dirty="0" smtClean="0"/>
              <a:t> de </a:t>
            </a:r>
            <a:r>
              <a:rPr lang="en-US" dirty="0" err="1" smtClean="0"/>
              <a:t>aceea</a:t>
            </a:r>
            <a:r>
              <a:rPr lang="en-US" dirty="0" smtClean="0"/>
              <a:t> </a:t>
            </a:r>
            <a:r>
              <a:rPr lang="en-US" dirty="0" err="1" smtClean="0"/>
              <a:t>intreaga</a:t>
            </a:r>
            <a:endParaRPr lang="en-US" dirty="0" smtClean="0"/>
          </a:p>
          <a:p>
            <a:pPr marL="342900" indent="-342900"/>
            <a:r>
              <a:rPr lang="en-US" dirty="0" smtClean="0"/>
              <a:t> </a:t>
            </a:r>
            <a:r>
              <a:rPr lang="en-US" dirty="0" err="1" smtClean="0"/>
              <a:t>baza</a:t>
            </a:r>
            <a:r>
              <a:rPr lang="en-US" dirty="0" smtClean="0"/>
              <a:t> de date </a:t>
            </a:r>
            <a:r>
              <a:rPr lang="en-US" dirty="0" err="1" smtClean="0"/>
              <a:t>listeaza</a:t>
            </a:r>
            <a:r>
              <a:rPr lang="en-US" dirty="0" smtClean="0"/>
              <a:t> la </a:t>
            </a:r>
            <a:r>
              <a:rPr lang="en-US" dirty="0" err="1" smtClean="0"/>
              <a:t>cautare</a:t>
            </a:r>
            <a:r>
              <a:rPr lang="en-US" dirty="0" smtClean="0"/>
              <a:t> </a:t>
            </a:r>
            <a:r>
              <a:rPr lang="en-US" dirty="0" err="1" smtClean="0"/>
              <a:t>ofertele</a:t>
            </a:r>
            <a:r>
              <a:rPr lang="en-US" dirty="0" smtClean="0"/>
              <a:t> </a:t>
            </a:r>
            <a:r>
              <a:rPr lang="en-US" dirty="0" err="1" smtClean="0"/>
              <a:t>disponibile</a:t>
            </a:r>
            <a:r>
              <a:rPr lang="en-US" dirty="0" smtClean="0"/>
              <a:t> </a:t>
            </a:r>
            <a:r>
              <a:rPr lang="en-US" dirty="0" err="1" smtClean="0"/>
              <a:t>furnizate</a:t>
            </a:r>
            <a:r>
              <a:rPr lang="en-US" dirty="0" smtClean="0"/>
              <a:t> de </a:t>
            </a:r>
            <a:r>
              <a:rPr lang="en-US" dirty="0" err="1" smtClean="0"/>
              <a:t>companii</a:t>
            </a:r>
            <a:endParaRPr lang="en-US" dirty="0" smtClean="0"/>
          </a:p>
          <a:p>
            <a:pPr marL="342900" indent="-342900"/>
            <a:r>
              <a:rPr lang="en-US" dirty="0" err="1"/>
              <a:t>s</a:t>
            </a:r>
            <a:r>
              <a:rPr lang="en-US" dirty="0" err="1" smtClean="0"/>
              <a:t>au</a:t>
            </a:r>
            <a:r>
              <a:rPr lang="en-US" dirty="0" smtClean="0"/>
              <a:t> </a:t>
            </a:r>
            <a:r>
              <a:rPr lang="en-US" dirty="0" err="1" smtClean="0"/>
              <a:t>experti</a:t>
            </a:r>
            <a:r>
              <a:rPr lang="en-US" dirty="0" smtClean="0"/>
              <a:t>.</a:t>
            </a:r>
          </a:p>
          <a:p>
            <a:pPr marL="342900" indent="-342900"/>
            <a:r>
              <a:rPr lang="en-US" dirty="0" err="1" smtClean="0"/>
              <a:t>Companiile</a:t>
            </a:r>
            <a:r>
              <a:rPr lang="en-US" dirty="0" smtClean="0"/>
              <a:t>/</a:t>
            </a:r>
            <a:r>
              <a:rPr lang="en-US" dirty="0" err="1" smtClean="0"/>
              <a:t>expertii</a:t>
            </a:r>
            <a:r>
              <a:rPr lang="en-US" dirty="0" smtClean="0"/>
              <a:t> care nu </a:t>
            </a:r>
            <a:r>
              <a:rPr lang="en-US" dirty="0" err="1" smtClean="0"/>
              <a:t>completeaza</a:t>
            </a:r>
            <a:r>
              <a:rPr lang="en-US" dirty="0" smtClean="0"/>
              <a:t> </a:t>
            </a:r>
            <a:r>
              <a:rPr lang="en-US" dirty="0" err="1" smtClean="0"/>
              <a:t>sectiunea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Oferte</a:t>
            </a:r>
            <a:r>
              <a:rPr lang="en-US" dirty="0" smtClean="0"/>
              <a:t> din </a:t>
            </a:r>
            <a:r>
              <a:rPr lang="en-US" dirty="0" err="1" smtClean="0"/>
              <a:t>pagina</a:t>
            </a:r>
            <a:endParaRPr lang="en-US" dirty="0" smtClean="0"/>
          </a:p>
          <a:p>
            <a:pPr marL="342900" indent="-342900"/>
            <a:r>
              <a:rPr lang="en-US" dirty="0" smtClean="0"/>
              <a:t> </a:t>
            </a:r>
            <a:r>
              <a:rPr lang="en-US" dirty="0" err="1" smtClean="0"/>
              <a:t>personala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putin</a:t>
            </a:r>
            <a:r>
              <a:rPr lang="en-US" dirty="0" smtClean="0"/>
              <a:t> </a:t>
            </a:r>
            <a:r>
              <a:rPr lang="en-US" dirty="0" err="1" smtClean="0"/>
              <a:t>probabil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fie </a:t>
            </a:r>
            <a:r>
              <a:rPr lang="en-US" dirty="0" err="1" smtClean="0"/>
              <a:t>identificati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contractare</a:t>
            </a:r>
            <a:r>
              <a:rPr lang="en-US" dirty="0" smtClean="0"/>
              <a:t>/</a:t>
            </a:r>
            <a:r>
              <a:rPr lang="en-US" dirty="0" err="1" smtClean="0"/>
              <a:t>colaborare</a:t>
            </a:r>
            <a:endParaRPr lang="en-US" dirty="0" smtClean="0"/>
          </a:p>
          <a:p>
            <a:pPr marL="342900" indent="-342900"/>
            <a:endParaRPr lang="en-US" dirty="0" smtClean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3713163"/>
            <a:ext cx="641032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Organizarea</a:t>
            </a:r>
            <a:r>
              <a:rPr lang="en-US" sz="2800" dirty="0" smtClean="0"/>
              <a:t> “</a:t>
            </a:r>
            <a:r>
              <a:rPr lang="en-US" sz="2800" dirty="0" err="1" smtClean="0"/>
              <a:t>Catalogului</a:t>
            </a:r>
            <a:r>
              <a:rPr lang="en-US" sz="2800" dirty="0" smtClean="0"/>
              <a:t> electronic”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057400"/>
            <a:ext cx="7239000" cy="396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342900" indent="-342900"/>
            <a:r>
              <a:rPr lang="en-US" dirty="0" err="1" smtClean="0">
                <a:solidFill>
                  <a:srgbClr val="0070C0"/>
                </a:solidFill>
              </a:rPr>
              <a:t>Sectiunea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publica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–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clienti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/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parteneri</a:t>
            </a:r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err="1" smtClean="0"/>
              <a:t>Butoanele</a:t>
            </a:r>
            <a:r>
              <a:rPr lang="en-US" dirty="0" smtClean="0"/>
              <a:t> </a:t>
            </a:r>
            <a:r>
              <a:rPr lang="en-US" dirty="0" err="1" smtClean="0"/>
              <a:t>verticale</a:t>
            </a:r>
            <a:endParaRPr lang="en-US" dirty="0"/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err="1" smtClean="0"/>
              <a:t>Contine</a:t>
            </a:r>
            <a:r>
              <a:rPr lang="en-US" dirty="0" smtClean="0"/>
              <a:t> </a:t>
            </a:r>
            <a:r>
              <a:rPr lang="en-US" dirty="0" err="1" smtClean="0"/>
              <a:t>ofertele</a:t>
            </a:r>
            <a:r>
              <a:rPr lang="en-US" dirty="0" smtClean="0"/>
              <a:t> de </a:t>
            </a:r>
            <a:r>
              <a:rPr lang="en-US" dirty="0" err="1" smtClean="0"/>
              <a:t>servicii</a:t>
            </a:r>
            <a:r>
              <a:rPr lang="en-US" dirty="0" smtClean="0"/>
              <a:t>, </a:t>
            </a:r>
            <a:r>
              <a:rPr lang="en-US" dirty="0" err="1" smtClean="0"/>
              <a:t>consultanta</a:t>
            </a:r>
            <a:r>
              <a:rPr lang="en-US" dirty="0" smtClean="0"/>
              <a:t>, </a:t>
            </a:r>
            <a:r>
              <a:rPr lang="en-US" dirty="0" err="1" smtClean="0"/>
              <a:t>furnizare</a:t>
            </a:r>
            <a:r>
              <a:rPr lang="en-US" dirty="0" smtClean="0"/>
              <a:t> </a:t>
            </a:r>
            <a:r>
              <a:rPr lang="en-US" dirty="0" err="1" smtClean="0"/>
              <a:t>produse</a:t>
            </a:r>
            <a:r>
              <a:rPr lang="en-US" dirty="0" smtClean="0"/>
              <a:t>, </a:t>
            </a:r>
            <a:r>
              <a:rPr lang="en-US" dirty="0" err="1" smtClean="0"/>
              <a:t>educatie</a:t>
            </a:r>
            <a:r>
              <a:rPr lang="en-US" dirty="0" smtClean="0"/>
              <a:t> </a:t>
            </a:r>
          </a:p>
          <a:p>
            <a:pPr marL="342900" indent="-342900"/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lucrari</a:t>
            </a:r>
            <a:r>
              <a:rPr lang="en-US" dirty="0" smtClean="0"/>
              <a:t> de </a:t>
            </a:r>
            <a:r>
              <a:rPr lang="en-US" dirty="0" err="1" smtClean="0"/>
              <a:t>constructii</a:t>
            </a:r>
            <a:r>
              <a:rPr lang="en-US" dirty="0" smtClean="0"/>
              <a:t> </a:t>
            </a:r>
          </a:p>
          <a:p>
            <a:pPr marL="342900" indent="-342900"/>
            <a:r>
              <a:rPr lang="en-US" dirty="0" err="1" smtClean="0"/>
              <a:t>structurate</a:t>
            </a:r>
            <a:endParaRPr lang="en-US" dirty="0" smtClean="0"/>
          </a:p>
          <a:p>
            <a:pPr marL="342900" indent="-342900"/>
            <a:r>
              <a:rPr lang="en-US" dirty="0" err="1"/>
              <a:t>p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domeniile</a:t>
            </a:r>
            <a:r>
              <a:rPr lang="en-US" dirty="0" smtClean="0"/>
              <a:t> in care</a:t>
            </a:r>
          </a:p>
          <a:p>
            <a:pPr marL="342900" indent="-342900"/>
            <a:r>
              <a:rPr lang="en-US" dirty="0" err="1"/>
              <a:t>o</a:t>
            </a:r>
            <a:r>
              <a:rPr lang="en-US" dirty="0" err="1" smtClean="0"/>
              <a:t>fertele</a:t>
            </a:r>
            <a:r>
              <a:rPr lang="en-US" dirty="0" smtClean="0"/>
              <a:t> 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aplicabile</a:t>
            </a:r>
            <a:endParaRPr lang="en-US" dirty="0" smtClean="0"/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 err="1" smtClean="0"/>
              <a:t>Toate</a:t>
            </a:r>
            <a:r>
              <a:rPr lang="en-US" dirty="0" smtClean="0"/>
              <a:t> </a:t>
            </a:r>
            <a:r>
              <a:rPr lang="en-US" dirty="0" err="1" smtClean="0"/>
              <a:t>domeniile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endParaRPr lang="en-US" dirty="0" smtClean="0"/>
          </a:p>
          <a:p>
            <a:pPr marL="342900" indent="-342900"/>
            <a:r>
              <a:rPr lang="en-US" dirty="0" err="1"/>
              <a:t>s</a:t>
            </a:r>
            <a:r>
              <a:rPr lang="en-US" dirty="0" err="1" smtClean="0"/>
              <a:t>tructurate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subdomenii</a:t>
            </a:r>
            <a:endParaRPr lang="en-US" dirty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505200"/>
            <a:ext cx="1993900" cy="257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752600"/>
            <a:ext cx="7239000" cy="4495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342900" indent="-342900"/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/>
              <a:t>Este zona in care elaborati, editati, modificati:</a:t>
            </a:r>
          </a:p>
          <a:p>
            <a:pPr>
              <a:lnSpc>
                <a:spcPct val="150000"/>
              </a:lnSpc>
            </a:pPr>
            <a:r>
              <a:rPr lang="ro-RO" b="1" dirty="0">
                <a:hlinkClick r:id="rId2"/>
              </a:rPr>
              <a:t>Prezentarea companiei</a:t>
            </a:r>
            <a:r>
              <a:rPr lang="ro-RO" dirty="0"/>
              <a:t> - date de contact, descriere scurta si extinsa,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profilul </a:t>
            </a:r>
            <a:r>
              <a:rPr lang="ro-RO" dirty="0"/>
              <a:t>de activitate si atasati fisiere care pot contine brosuri, CV-uri,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materiale </a:t>
            </a:r>
            <a:r>
              <a:rPr lang="ro-RO" dirty="0"/>
              <a:t>publicitare, etc.</a:t>
            </a:r>
          </a:p>
          <a:p>
            <a:pPr>
              <a:lnSpc>
                <a:spcPct val="150000"/>
              </a:lnSpc>
            </a:pPr>
            <a:r>
              <a:rPr lang="ro-RO" b="1" dirty="0">
                <a:hlinkClick r:id="rId3"/>
              </a:rPr>
              <a:t>Ofertele dvs.</a:t>
            </a:r>
            <a:r>
              <a:rPr lang="ro-RO" dirty="0"/>
              <a:t> - editati formatul si continutul ofertelor</a:t>
            </a:r>
          </a:p>
          <a:p>
            <a:pPr>
              <a:lnSpc>
                <a:spcPct val="150000"/>
              </a:lnSpc>
            </a:pPr>
            <a:r>
              <a:rPr lang="ro-RO" b="1" dirty="0">
                <a:hlinkClick r:id="rId4"/>
              </a:rPr>
              <a:t>Jobs</a:t>
            </a:r>
            <a:r>
              <a:rPr lang="ro-RO" dirty="0"/>
              <a:t> - ofertele dvs. de locuri de munca</a:t>
            </a:r>
          </a:p>
          <a:p>
            <a:pPr>
              <a:lnSpc>
                <a:spcPct val="150000"/>
              </a:lnSpc>
            </a:pPr>
            <a:r>
              <a:rPr lang="ro-RO" b="1" dirty="0">
                <a:hlinkClick r:id="rId5"/>
              </a:rPr>
              <a:t>Evenimente</a:t>
            </a:r>
            <a:r>
              <a:rPr lang="ro-RO" dirty="0"/>
              <a:t> - Evenimentele pe care le organizati</a:t>
            </a:r>
          </a:p>
          <a:p>
            <a:pPr>
              <a:lnSpc>
                <a:spcPct val="150000"/>
              </a:lnSpc>
            </a:pPr>
            <a:r>
              <a:rPr lang="ro-RO" b="1" dirty="0"/>
              <a:t>Noutati</a:t>
            </a:r>
            <a:r>
              <a:rPr lang="ro-RO" dirty="0"/>
              <a:t> - Noutatile pe care doriti sa le faceti cunoscute legate de </a:t>
            </a:r>
            <a:r>
              <a:rPr lang="ro-RO" dirty="0" smtClean="0"/>
              <a:t>ofertele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 </a:t>
            </a:r>
            <a:r>
              <a:rPr lang="ro-RO" dirty="0"/>
              <a:t>dvs sau activitatile specifice</a:t>
            </a:r>
          </a:p>
          <a:p>
            <a:pPr>
              <a:lnSpc>
                <a:spcPct val="150000"/>
              </a:lnSpc>
            </a:pPr>
            <a:r>
              <a:rPr lang="ro-RO" b="1" dirty="0"/>
              <a:t>Reclame</a:t>
            </a:r>
            <a:r>
              <a:rPr lang="ro-RO" dirty="0"/>
              <a:t> - materiale publicitare tip banner pentru ofertele dvs</a:t>
            </a:r>
            <a:r>
              <a:rPr lang="ro-RO" dirty="0" smtClean="0"/>
              <a:t>.</a:t>
            </a:r>
            <a:endParaRPr lang="en-US" dirty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- </a:t>
            </a:r>
            <a:r>
              <a:rPr lang="en-US" sz="2800" dirty="0" err="1" smtClean="0"/>
              <a:t>experti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752600"/>
            <a:ext cx="7467600" cy="4495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ro-RO" b="1" dirty="0" smtClean="0"/>
              <a:t>Prezentarea </a:t>
            </a:r>
            <a:r>
              <a:rPr lang="en-US" b="1" dirty="0"/>
              <a:t> </a:t>
            </a:r>
            <a:r>
              <a:rPr lang="en-US" b="1" dirty="0" smtClean="0"/>
              <a:t>expert</a:t>
            </a:r>
            <a:r>
              <a:rPr lang="ro-RO" dirty="0"/>
              <a:t> - </a:t>
            </a:r>
            <a:r>
              <a:rPr lang="en-US" b="1" dirty="0" smtClean="0"/>
              <a:t>Date contact</a:t>
            </a:r>
          </a:p>
          <a:p>
            <a:r>
              <a:rPr lang="ro-RO" b="1" dirty="0" smtClean="0"/>
              <a:t>Descriere expert</a:t>
            </a:r>
            <a:r>
              <a:rPr lang="en-US" b="1" dirty="0" smtClean="0"/>
              <a:t> – </a:t>
            </a:r>
            <a:r>
              <a:rPr lang="en-US" dirty="0" smtClean="0"/>
              <a:t>in </a:t>
            </a:r>
            <a:r>
              <a:rPr lang="en-US" dirty="0" err="1" smtClean="0"/>
              <a:t>fereastra</a:t>
            </a:r>
            <a:r>
              <a:rPr lang="en-US" dirty="0" smtClean="0"/>
              <a:t> </a:t>
            </a:r>
            <a:r>
              <a:rPr lang="en-US" dirty="0" err="1" smtClean="0"/>
              <a:t>deschisa</a:t>
            </a:r>
            <a:r>
              <a:rPr lang="en-US" dirty="0" smtClean="0"/>
              <a:t> </a:t>
            </a:r>
            <a:r>
              <a:rPr lang="en-US" dirty="0" err="1" smtClean="0"/>
              <a:t>descrieti</a:t>
            </a:r>
            <a:r>
              <a:rPr lang="en-US" dirty="0" smtClean="0"/>
              <a:t> cat </a:t>
            </a:r>
            <a:r>
              <a:rPr lang="en-US" dirty="0" err="1" smtClean="0"/>
              <a:t>mai</a:t>
            </a:r>
            <a:r>
              <a:rPr lang="en-US" dirty="0" smtClean="0"/>
              <a:t> exact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detaliat</a:t>
            </a:r>
            <a:r>
              <a:rPr lang="en-US" dirty="0" smtClean="0"/>
              <a:t> </a:t>
            </a:r>
          </a:p>
          <a:p>
            <a:r>
              <a:rPr lang="en-US" dirty="0" err="1"/>
              <a:t>p</a:t>
            </a:r>
            <a:r>
              <a:rPr lang="en-US" dirty="0" err="1" smtClean="0"/>
              <a:t>rofilul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experienta</a:t>
            </a:r>
            <a:r>
              <a:rPr lang="en-US" dirty="0" smtClean="0"/>
              <a:t> </a:t>
            </a:r>
            <a:r>
              <a:rPr lang="en-US" dirty="0" err="1" smtClean="0"/>
              <a:t>dvs</a:t>
            </a:r>
            <a:r>
              <a:rPr lang="en-US" dirty="0" smtClean="0"/>
              <a:t> – </a:t>
            </a:r>
            <a:r>
              <a:rPr lang="en-US" dirty="0" err="1" smtClean="0"/>
              <a:t>faceti</a:t>
            </a:r>
            <a:r>
              <a:rPr lang="en-US" dirty="0" smtClean="0"/>
              <a:t> </a:t>
            </a:r>
            <a:r>
              <a:rPr lang="en-US" dirty="0" err="1" smtClean="0"/>
              <a:t>acest</a:t>
            </a:r>
            <a:r>
              <a:rPr lang="en-US" dirty="0" smtClean="0"/>
              <a:t> </a:t>
            </a:r>
            <a:r>
              <a:rPr lang="en-US" dirty="0" err="1" smtClean="0"/>
              <a:t>lucru</a:t>
            </a:r>
            <a:r>
              <a:rPr lang="en-US" dirty="0" smtClean="0"/>
              <a:t> cat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bine</a:t>
            </a:r>
            <a:r>
              <a:rPr lang="en-US" dirty="0" smtClean="0"/>
              <a:t> </a:t>
            </a:r>
            <a:r>
              <a:rPr lang="en-US" dirty="0" err="1" smtClean="0"/>
              <a:t>deoarece</a:t>
            </a:r>
            <a:r>
              <a:rPr lang="en-US" dirty="0" smtClean="0"/>
              <a:t> … </a:t>
            </a:r>
            <a:r>
              <a:rPr lang="en-US" dirty="0" err="1" smtClean="0"/>
              <a:t>conteaza</a:t>
            </a:r>
            <a:endParaRPr lang="ro-RO" dirty="0"/>
          </a:p>
          <a:p>
            <a:endParaRPr lang="en-US" b="1" dirty="0" smtClean="0"/>
          </a:p>
          <a:p>
            <a:r>
              <a:rPr lang="ro-RO" b="1" dirty="0" smtClean="0"/>
              <a:t>Profil exper</a:t>
            </a:r>
            <a:r>
              <a:rPr lang="en-US" b="1" dirty="0" smtClean="0"/>
              <a:t>t</a:t>
            </a:r>
            <a:endParaRPr lang="ro-RO" b="1" dirty="0"/>
          </a:p>
          <a:p>
            <a:r>
              <a:rPr lang="ro-RO" dirty="0"/>
              <a:t>Profilul </a:t>
            </a:r>
            <a:r>
              <a:rPr lang="ro-RO" dirty="0" smtClean="0"/>
              <a:t>se </a:t>
            </a:r>
            <a:r>
              <a:rPr lang="ro-RO" dirty="0"/>
              <a:t>referea la domeniile in care isi desfasoara activitatea.</a:t>
            </a:r>
            <a:br>
              <a:rPr lang="ro-RO" dirty="0"/>
            </a:br>
            <a:r>
              <a:rPr lang="ro-RO" dirty="0"/>
              <a:t>Realizati selectia acestora prin marcarea in check box a domeniilor care </a:t>
            </a:r>
            <a:endParaRPr lang="en-US" dirty="0" smtClean="0"/>
          </a:p>
          <a:p>
            <a:r>
              <a:rPr lang="ro-RO" dirty="0" smtClean="0"/>
              <a:t>caracterizeaza </a:t>
            </a:r>
            <a:r>
              <a:rPr lang="ro-RO" dirty="0"/>
              <a:t>activitatea dvs. </a:t>
            </a:r>
            <a:br>
              <a:rPr lang="ro-RO" dirty="0"/>
            </a:br>
            <a:r>
              <a:rPr lang="ro-RO" dirty="0"/>
              <a:t>Nu exista restrictii de selectie dar este preferabil ca domeniile sa fie </a:t>
            </a:r>
            <a:endParaRPr lang="en-US" dirty="0" smtClean="0"/>
          </a:p>
          <a:p>
            <a:r>
              <a:rPr lang="ro-RO" dirty="0" smtClean="0"/>
              <a:t>reprezentative </a:t>
            </a:r>
            <a:r>
              <a:rPr lang="ro-RO" dirty="0"/>
              <a:t>pentru activitatea prestata</a:t>
            </a:r>
          </a:p>
          <a:p>
            <a:r>
              <a:rPr lang="ro-RO" b="1" dirty="0"/>
              <a:t> </a:t>
            </a:r>
            <a:endParaRPr lang="ro-RO" dirty="0"/>
          </a:p>
          <a:p>
            <a:r>
              <a:rPr lang="ro-RO" b="1" dirty="0"/>
              <a:t>Fisiere atasate</a:t>
            </a:r>
          </a:p>
          <a:p>
            <a:r>
              <a:rPr lang="ro-RO" dirty="0"/>
              <a:t>Prin fisiere se inteleg orice materiale publicitare, brosuri sau CV-uri.</a:t>
            </a:r>
            <a:br>
              <a:rPr lang="ro-RO" dirty="0"/>
            </a:br>
            <a:r>
              <a:rPr lang="ro-RO" dirty="0"/>
              <a:t>Numarul de fisiere nu este limitat.</a:t>
            </a:r>
            <a:br>
              <a:rPr lang="ro-RO" dirty="0"/>
            </a:br>
            <a:r>
              <a:rPr lang="ro-RO" dirty="0"/>
              <a:t>Este preferabil ca fisierele de prezentare sa fie in format pdf</a:t>
            </a:r>
          </a:p>
          <a:p>
            <a:pPr>
              <a:lnSpc>
                <a:spcPct val="150000"/>
              </a:lnSpc>
            </a:pPr>
            <a:endParaRPr lang="ro-RO" dirty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559</Words>
  <Application>Microsoft Office PowerPoint</Application>
  <PresentationFormat>On-screen Show (4:3)</PresentationFormat>
  <Paragraphs>203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RoEnviroMarket “Catalogul electronic” al companiilor si expertilor de mediu </vt:lpstr>
      <vt:lpstr>Slide 2</vt:lpstr>
      <vt:lpstr>Ce este “Catalogul electronic” al companiilor si expertilor de mediu ?</vt:lpstr>
      <vt:lpstr>De ce RoEnviroMarket ????</vt:lpstr>
      <vt:lpstr>Organizarea “Catalogului electronic”</vt:lpstr>
      <vt:lpstr>Organizarea “Catalogului electronic”</vt:lpstr>
      <vt:lpstr>Organizarea “Catalogului electronic”</vt:lpstr>
      <vt:lpstr>Pagina personala a membrilor</vt:lpstr>
      <vt:lpstr>Pagina personala a membrilor - experti</vt:lpstr>
      <vt:lpstr>Pagina personala a membrilor - experti</vt:lpstr>
      <vt:lpstr>Pagina personala a membrilor - experti</vt:lpstr>
      <vt:lpstr>Pagina personala a membrilor - companii</vt:lpstr>
      <vt:lpstr>Pagina personala a membrilor - companii</vt:lpstr>
      <vt:lpstr>Pagina personala a membrilor - companii</vt:lpstr>
      <vt:lpstr>Pagina personala a membrilor - companii</vt:lpstr>
      <vt:lpstr>Pagina personala a membrilor – companii</vt:lpstr>
      <vt:lpstr>Pagina personala a membrilor - companii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“Catalogul electronic” al companiilor si expertilor de mediu RoEnviroMarket</dc:title>
  <dc:creator>User</dc:creator>
  <cp:lastModifiedBy>User</cp:lastModifiedBy>
  <cp:revision>48</cp:revision>
  <dcterms:created xsi:type="dcterms:W3CDTF">2015-12-05T10:45:40Z</dcterms:created>
  <dcterms:modified xsi:type="dcterms:W3CDTF">2016-02-12T12:00:05Z</dcterms:modified>
</cp:coreProperties>
</file>